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>
  <p:sldMasterIdLst>
    <p:sldMasterId id="214748381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13255" r:id="rId7"/>
    <p:sldId id="13330" r:id="rId8"/>
    <p:sldId id="13339" r:id="rId9"/>
    <p:sldId id="13275" r:id="rId10"/>
    <p:sldId id="13331" r:id="rId11"/>
    <p:sldId id="13334" r:id="rId12"/>
    <p:sldId id="13333" r:id="rId13"/>
    <p:sldId id="13332" r:id="rId14"/>
    <p:sldId id="13336" r:id="rId15"/>
    <p:sldId id="13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6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Ciro Enríquez Cáceres" initials="RCEC" lastIdx="1" clrIdx="0">
    <p:extLst>
      <p:ext uri="{19B8F6BF-5375-455C-9EA6-DF929625EA0E}">
        <p15:presenceInfo xmlns:p15="http://schemas.microsoft.com/office/powerpoint/2012/main" userId="S::ronald.enriquez@terpel.com::1c90209a-4aaa-417a-a7fe-d15b5777e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2684DA"/>
    <a:srgbClr val="5E5E5E"/>
    <a:srgbClr val="F5BA47"/>
    <a:srgbClr val="B5B5B5"/>
    <a:srgbClr val="B2B2B2"/>
    <a:srgbClr val="DB3A33"/>
    <a:srgbClr val="F5B947"/>
    <a:srgbClr val="E9E9E9"/>
    <a:srgbClr val="89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607" autoAdjust="0"/>
  </p:normalViewPr>
  <p:slideViewPr>
    <p:cSldViewPr snapToObjects="1">
      <p:cViewPr varScale="1">
        <p:scale>
          <a:sx n="69" d="100"/>
          <a:sy n="69" d="100"/>
        </p:scale>
        <p:origin x="1272" y="66"/>
      </p:cViewPr>
      <p:guideLst>
        <p:guide orient="horz" pos="210"/>
        <p:guide pos="1255"/>
        <p:guide orient="horz" pos="4110"/>
        <p:guide pos="6471"/>
      </p:guideLst>
    </p:cSldViewPr>
  </p:slideViewPr>
  <p:outlineViewPr>
    <p:cViewPr>
      <p:scale>
        <a:sx n="33" d="100"/>
        <a:sy n="33" d="100"/>
      </p:scale>
      <p:origin x="0" y="-13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156" d="100"/>
          <a:sy n="156" d="100"/>
        </p:scale>
        <p:origin x="657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B84AF7-F105-6846-919C-7333E75276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6CB753-6F45-5547-B0C1-27185D592B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04AE1-89AF-1448-A34C-4089EC4887F5}" type="datetimeFigureOut">
              <a:rPr lang="es-ES_tradnl" smtClean="0">
                <a:latin typeface="Arial" panose="020B0604020202020204" pitchFamily="34" charset="0"/>
              </a:rPr>
              <a:t>24/06/2024</a:t>
            </a:fld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8692BF-05F1-734D-B1BD-392FE61F31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8AD9ED-7DC9-F646-A75C-65DE7F3151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D271E-2B7B-0247-9EE9-6DFAF50A5B24}" type="slidenum">
              <a:rPr lang="es-ES_tradnl" smtClean="0">
                <a:latin typeface="Arial" panose="020B0604020202020204" pitchFamily="34" charset="0"/>
              </a:rPr>
              <a:t>‹Nº›</a:t>
            </a:fld>
            <a:endParaRPr lang="es-ES_trad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2B3FCCF-53BD-6F40-91E0-C751DC233975}" type="datetimeFigureOut">
              <a:rPr lang="es-ES_tradnl" smtClean="0"/>
              <a:pPr/>
              <a:t>24/06/2024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357029-90C2-C14D-ABFE-2F56DE8A99BD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432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57029-90C2-C14D-ABFE-2F56DE8A99BD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671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453C7EB9-C191-A644-9E27-F785A4717F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2671870"/>
            <a:ext cx="10729268" cy="757130"/>
          </a:xfrm>
        </p:spPr>
        <p:txBody>
          <a:bodyPr wrap="square" anchor="b" anchorCtr="0">
            <a:spAutoFit/>
          </a:bodyPr>
          <a:lstStyle>
            <a:lvl1pPr algn="l">
              <a:defRPr sz="4800" b="1" i="0" spc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Título Presentación - Minúsculas</a:t>
            </a:r>
            <a:endParaRPr lang="es-CO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B2F66623-43E8-CB4E-83AC-9C7567FC0F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502101"/>
            <a:ext cx="7776939" cy="34163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CO" dirty="0"/>
              <a:t>SUBTÍTULO DE PRESENTACIÓN –MAYÚSCULAS </a:t>
            </a:r>
          </a:p>
        </p:txBody>
      </p:sp>
      <p:sp>
        <p:nvSpPr>
          <p:cNvPr id="14" name="Marcador de contenido 34">
            <a:extLst>
              <a:ext uri="{FF2B5EF4-FFF2-40B4-BE49-F238E27FC236}">
                <a16:creationId xmlns:a16="http://schemas.microsoft.com/office/drawing/2014/main" id="{8BAB4DE3-4977-6C48-936B-4BB4BC42AD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5324" y="4790426"/>
            <a:ext cx="6372226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 spc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69875" indent="0">
              <a:buNone/>
              <a:defRPr/>
            </a:lvl2pPr>
            <a:lvl3pPr marL="495300" indent="0">
              <a:buNone/>
              <a:defRPr/>
            </a:lvl3pPr>
            <a:lvl4pPr marL="674688" indent="0">
              <a:buNone/>
              <a:defRPr/>
            </a:lvl4pPr>
            <a:lvl5pPr marL="846137" indent="0">
              <a:buNone/>
              <a:defRPr/>
            </a:lvl5pPr>
          </a:lstStyle>
          <a:p>
            <a:pPr lvl="0"/>
            <a:r>
              <a:rPr lang="es-ES" dirty="0"/>
              <a:t>Fecha de presentación (mes en letras, día y año en números) </a:t>
            </a:r>
            <a:endParaRPr lang="es-CO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F6666A2-94C7-4949-97FF-CD47DCAE99AC}"/>
              </a:ext>
            </a:extLst>
          </p:cNvPr>
          <p:cNvSpPr/>
          <p:nvPr userDrawn="1"/>
        </p:nvSpPr>
        <p:spPr>
          <a:xfrm>
            <a:off x="0" y="5889410"/>
            <a:ext cx="12191999" cy="97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43" tIns="53471" rIns="106943" bIns="53471" rtlCol="0" anchor="ctr"/>
          <a:lstStyle/>
          <a:p>
            <a:pPr algn="ctr"/>
            <a:endParaRPr lang="es-ES_tradnl" b="0" i="0" dirty="0">
              <a:latin typeface="Arial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D47EDAB-B86E-0F45-8ECA-666F43D58CE2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E141B26-1B04-6B45-BE1E-744A8A043C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95EADD6-5388-2643-B3A2-39EE57DA9B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EE48E5BC-74C8-2442-B870-EE03F742C3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80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io Capitulo_Insdutri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F4B7E78-3DEB-DC46-BD12-9098937A60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6D1F12-1109-6348-BB06-DC008A51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573016"/>
            <a:ext cx="4176713" cy="678263"/>
          </a:xfrm>
        </p:spPr>
        <p:txBody>
          <a:bodyPr vert="horz" lIns="91440" tIns="45720" rIns="91440" bIns="45720" rtlCol="0" anchor="t" anchorCtr="0">
            <a:spAutoFit/>
          </a:bodyPr>
          <a:lstStyle>
            <a:lvl1pPr algn="r">
              <a:defRPr lang="es-ES_tradnl" sz="3600" b="0" cap="none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  <a:spcAft>
                <a:spcPts val="600"/>
              </a:spcAft>
            </a:pPr>
            <a:r>
              <a:rPr lang="es-ES_tradnl" noProof="0" dirty="0"/>
              <a:t>Texto Adicional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98BF53-140B-4D4B-AE3C-84912D9A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636912"/>
            <a:ext cx="4173538" cy="923330"/>
          </a:xfrm>
        </p:spPr>
        <p:txBody>
          <a:bodyPr wrap="square" anchor="t" anchorCtr="0">
            <a:spAutoFit/>
          </a:bodyPr>
          <a:lstStyle>
            <a:lvl1pPr algn="r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Pesados</a:t>
            </a:r>
          </a:p>
        </p:txBody>
      </p:sp>
      <p:sp>
        <p:nvSpPr>
          <p:cNvPr id="16" name="Marcador de texto 20">
            <a:extLst>
              <a:ext uri="{FF2B5EF4-FFF2-40B4-BE49-F238E27FC236}">
                <a16:creationId xmlns:a16="http://schemas.microsoft.com/office/drawing/2014/main" id="{88A04814-EE6F-B142-B902-4C26F876D3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" y="5152973"/>
            <a:ext cx="4176713" cy="313932"/>
          </a:xfrm>
        </p:spPr>
        <p:txBody>
          <a:bodyPr anchor="t" anchorCtr="0">
            <a:spAutoFit/>
          </a:bodyPr>
          <a:lstStyle>
            <a:lvl1pPr marL="0" indent="0" algn="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5CFBA0-07F9-CB41-BC9B-2C3BCB36BFA7}"/>
              </a:ext>
            </a:extLst>
          </p:cNvPr>
          <p:cNvGrpSpPr/>
          <p:nvPr userDrawn="1"/>
        </p:nvGrpSpPr>
        <p:grpSpPr>
          <a:xfrm>
            <a:off x="2567608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80506F5-4DEB-A74F-9693-156A1CEFD1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2617A8A-9CE4-C240-B628-ABD5508C01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367EAE0-C6C5-F347-BA07-B4E6694396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96C569-9C59-2B4B-94CB-BD08348B9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728" y="0"/>
            <a:ext cx="5663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Livianos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1A5C62-176F-114B-B996-68DB7A020071}"/>
              </a:ext>
            </a:extLst>
          </p:cNvPr>
          <p:cNvSpPr/>
          <p:nvPr/>
        </p:nvSpPr>
        <p:spPr>
          <a:xfrm>
            <a:off x="8384" y="0"/>
            <a:ext cx="6072187" cy="6865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A2A18B-13A2-0F44-BBB6-F5BB83C6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069" y="3684859"/>
            <a:ext cx="4176713" cy="678263"/>
          </a:xfrm>
        </p:spPr>
        <p:txBody>
          <a:bodyPr anchor="t" anchorCtr="0">
            <a:spAutoFit/>
          </a:bodyPr>
          <a:lstStyle>
            <a:lvl1pPr algn="l">
              <a:lnSpc>
                <a:spcPts val="5000"/>
              </a:lnSpc>
              <a:spcAft>
                <a:spcPts val="600"/>
              </a:spcAft>
              <a:defRPr sz="3600" b="0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Texto adicional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73F15C-9768-114A-8BA3-47DCBCE62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068" y="2708920"/>
            <a:ext cx="4230491" cy="923330"/>
          </a:xfrm>
        </p:spPr>
        <p:txBody>
          <a:bodyPr wrap="square" anchor="t" anchorCtr="0">
            <a:spAutoFit/>
          </a:bodyPr>
          <a:lstStyle>
            <a:lvl1pPr algn="l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Livianos</a:t>
            </a: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13DA8E1B-858B-264C-A2A8-70E4C4B49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6069" y="5261857"/>
            <a:ext cx="3737779" cy="3139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BD6A24-B5A1-B04F-B9A2-5A0FE2DB472F}"/>
              </a:ext>
            </a:extLst>
          </p:cNvPr>
          <p:cNvGrpSpPr/>
          <p:nvPr userDrawn="1"/>
        </p:nvGrpSpPr>
        <p:grpSpPr>
          <a:xfrm>
            <a:off x="6868032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039601-51DF-A742-A286-F6714C15E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CF0EA7-671E-2B44-BA48-492AA5D5A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0E0FEAE-A9E1-9B4A-8A14-AA925899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97E1406-991D-314D-B9DD-333671FFE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571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Liviano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F4B7E78-3DEB-DC46-BD12-9098937A60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6D1F12-1109-6348-BB06-DC008A51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573016"/>
            <a:ext cx="4176713" cy="678263"/>
          </a:xfrm>
        </p:spPr>
        <p:txBody>
          <a:bodyPr vert="horz" lIns="91440" tIns="45720" rIns="91440" bIns="45720" rtlCol="0" anchor="t" anchorCtr="0">
            <a:spAutoFit/>
          </a:bodyPr>
          <a:lstStyle>
            <a:lvl1pPr algn="r">
              <a:defRPr lang="es-ES_tradnl" sz="3600" b="0" cap="none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  <a:spcAft>
                <a:spcPts val="600"/>
              </a:spcAft>
            </a:pPr>
            <a:r>
              <a:rPr lang="es-ES_tradnl" noProof="0" dirty="0"/>
              <a:t>Texto Adicional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98BF53-140B-4D4B-AE3C-84912D9A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636912"/>
            <a:ext cx="4173538" cy="923330"/>
          </a:xfrm>
        </p:spPr>
        <p:txBody>
          <a:bodyPr wrap="square" anchor="t" anchorCtr="0">
            <a:spAutoFit/>
          </a:bodyPr>
          <a:lstStyle>
            <a:lvl1pPr algn="r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Livianos</a:t>
            </a:r>
          </a:p>
        </p:txBody>
      </p:sp>
      <p:sp>
        <p:nvSpPr>
          <p:cNvPr id="16" name="Marcador de texto 20">
            <a:extLst>
              <a:ext uri="{FF2B5EF4-FFF2-40B4-BE49-F238E27FC236}">
                <a16:creationId xmlns:a16="http://schemas.microsoft.com/office/drawing/2014/main" id="{88A04814-EE6F-B142-B902-4C26F876D3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" y="5152973"/>
            <a:ext cx="4176713" cy="313932"/>
          </a:xfrm>
        </p:spPr>
        <p:txBody>
          <a:bodyPr anchor="t" anchorCtr="0">
            <a:spAutoFit/>
          </a:bodyPr>
          <a:lstStyle>
            <a:lvl1pPr marL="0" indent="0" algn="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5CFBA0-07F9-CB41-BC9B-2C3BCB36BFA7}"/>
              </a:ext>
            </a:extLst>
          </p:cNvPr>
          <p:cNvGrpSpPr/>
          <p:nvPr userDrawn="1"/>
        </p:nvGrpSpPr>
        <p:grpSpPr>
          <a:xfrm>
            <a:off x="2567608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80506F5-4DEB-A74F-9693-156A1CEFD1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2617A8A-9CE4-C240-B628-ABD5508C01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367EAE0-C6C5-F347-BA07-B4E6694396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CBEEC2D-2605-FF4A-9A44-F2DB6F4532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0"/>
            <a:ext cx="5743138" cy="86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4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Motos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1A5C62-176F-114B-B996-68DB7A020071}"/>
              </a:ext>
            </a:extLst>
          </p:cNvPr>
          <p:cNvSpPr/>
          <p:nvPr/>
        </p:nvSpPr>
        <p:spPr>
          <a:xfrm>
            <a:off x="8384" y="0"/>
            <a:ext cx="6072187" cy="6865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A2A18B-13A2-0F44-BBB6-F5BB83C6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069" y="3684859"/>
            <a:ext cx="4176713" cy="678263"/>
          </a:xfrm>
        </p:spPr>
        <p:txBody>
          <a:bodyPr anchor="t" anchorCtr="0">
            <a:spAutoFit/>
          </a:bodyPr>
          <a:lstStyle>
            <a:lvl1pPr algn="l">
              <a:lnSpc>
                <a:spcPts val="5000"/>
              </a:lnSpc>
              <a:spcAft>
                <a:spcPts val="600"/>
              </a:spcAft>
              <a:defRPr sz="3600" b="0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Texto adicional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73F15C-9768-114A-8BA3-47DCBCE62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068" y="2708920"/>
            <a:ext cx="4230491" cy="923330"/>
          </a:xfrm>
        </p:spPr>
        <p:txBody>
          <a:bodyPr wrap="square" anchor="t" anchorCtr="0">
            <a:spAutoFit/>
          </a:bodyPr>
          <a:lstStyle>
            <a:lvl1pPr algn="l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Motos</a:t>
            </a: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13DA8E1B-858B-264C-A2A8-70E4C4B49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6069" y="5261857"/>
            <a:ext cx="3737779" cy="3139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BD6A24-B5A1-B04F-B9A2-5A0FE2DB472F}"/>
              </a:ext>
            </a:extLst>
          </p:cNvPr>
          <p:cNvGrpSpPr/>
          <p:nvPr userDrawn="1"/>
        </p:nvGrpSpPr>
        <p:grpSpPr>
          <a:xfrm>
            <a:off x="6868032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039601-51DF-A742-A286-F6714C15E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CF0EA7-671E-2B44-BA48-492AA5D5A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0E0FEAE-A9E1-9B4A-8A14-AA925899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2F49F-4161-454E-B9A1-D707B1E1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0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Moto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F4B7E78-3DEB-DC46-BD12-9098937A60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6D1F12-1109-6348-BB06-DC008A51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573016"/>
            <a:ext cx="4176713" cy="678263"/>
          </a:xfrm>
        </p:spPr>
        <p:txBody>
          <a:bodyPr vert="horz" lIns="91440" tIns="45720" rIns="91440" bIns="45720" rtlCol="0" anchor="t" anchorCtr="0">
            <a:spAutoFit/>
          </a:bodyPr>
          <a:lstStyle>
            <a:lvl1pPr algn="r">
              <a:defRPr lang="es-ES_tradnl" sz="3600" b="0" cap="none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  <a:spcAft>
                <a:spcPts val="600"/>
              </a:spcAft>
            </a:pPr>
            <a:r>
              <a:rPr lang="es-ES_tradnl" noProof="0" dirty="0"/>
              <a:t>Texto Adicional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98BF53-140B-4D4B-AE3C-84912D9A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636912"/>
            <a:ext cx="4173538" cy="923330"/>
          </a:xfrm>
        </p:spPr>
        <p:txBody>
          <a:bodyPr wrap="square" anchor="t" anchorCtr="0">
            <a:spAutoFit/>
          </a:bodyPr>
          <a:lstStyle>
            <a:lvl1pPr algn="r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Motos</a:t>
            </a:r>
          </a:p>
        </p:txBody>
      </p:sp>
      <p:sp>
        <p:nvSpPr>
          <p:cNvPr id="16" name="Marcador de texto 20">
            <a:extLst>
              <a:ext uri="{FF2B5EF4-FFF2-40B4-BE49-F238E27FC236}">
                <a16:creationId xmlns:a16="http://schemas.microsoft.com/office/drawing/2014/main" id="{88A04814-EE6F-B142-B902-4C26F876D3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" y="5152973"/>
            <a:ext cx="4176713" cy="313932"/>
          </a:xfrm>
        </p:spPr>
        <p:txBody>
          <a:bodyPr anchor="t" anchorCtr="0">
            <a:spAutoFit/>
          </a:bodyPr>
          <a:lstStyle>
            <a:lvl1pPr marL="0" indent="0" algn="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5CFBA0-07F9-CB41-BC9B-2C3BCB36BFA7}"/>
              </a:ext>
            </a:extLst>
          </p:cNvPr>
          <p:cNvGrpSpPr/>
          <p:nvPr userDrawn="1"/>
        </p:nvGrpSpPr>
        <p:grpSpPr>
          <a:xfrm>
            <a:off x="2567608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80506F5-4DEB-A74F-9693-156A1CEFD1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2617A8A-9CE4-C240-B628-ABD5508C01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367EAE0-C6C5-F347-BA07-B4E6694396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5306B-A2E3-6E45-ACA7-9F867364E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780" y="-12576"/>
            <a:ext cx="6010193" cy="68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1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o Destacado Roj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791BD5B-5DC7-F245-B19F-05DCCE691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300" y="1196752"/>
            <a:ext cx="6372225" cy="1569660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4800" b="1" i="0" cap="none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Texto destacado.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7985C77-629A-2545-BC4C-0FB6433D7D3E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7B7B2C6-0374-C847-A2DE-4EF3D63E45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C12902E-7CBA-4340-A379-A73B21B9A8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655DFEF-9543-DC49-B9CD-7B42717E4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50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o Destacado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791BD5B-5DC7-F245-B19F-05DCCE691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300" y="1196752"/>
            <a:ext cx="6372225" cy="1569660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4800" b="1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Texto destacado.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7985C77-629A-2545-BC4C-0FB6433D7D3E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7B7B2C6-0374-C847-A2DE-4EF3D63E45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C12902E-7CBA-4340-A379-A73B21B9A8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655DFEF-9543-DC49-B9CD-7B42717E4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779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Destacado + Imag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2B732FB-9A08-2345-89BA-39C3858B3A81}"/>
              </a:ext>
            </a:extLst>
          </p:cNvPr>
          <p:cNvSpPr/>
          <p:nvPr/>
        </p:nvSpPr>
        <p:spPr>
          <a:xfrm>
            <a:off x="6096000" y="0"/>
            <a:ext cx="6203454" cy="6885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A8F7A57-AA6D-164B-8F2A-34A4C3DA96F8}"/>
              </a:ext>
            </a:extLst>
          </p:cNvPr>
          <p:cNvSpPr txBox="1">
            <a:spLocks/>
          </p:cNvSpPr>
          <p:nvPr/>
        </p:nvSpPr>
        <p:spPr>
          <a:xfrm>
            <a:off x="551384" y="834981"/>
            <a:ext cx="3933656" cy="1331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0" spc="-180" normalizeH="0" baseline="0">
                <a:solidFill>
                  <a:schemeClr val="tx1"/>
                </a:solidFill>
                <a:latin typeface="MarkPro" panose="020B0504020101010102" pitchFamily="34" charset="77"/>
                <a:ea typeface="+mj-ea"/>
                <a:cs typeface="+mj-cs"/>
              </a:defRPr>
            </a:lvl1pPr>
          </a:lstStyle>
          <a:p>
            <a:endParaRPr lang="es-CO" sz="4800" b="0" i="0" spc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Marcador de texto 20">
            <a:extLst>
              <a:ext uri="{FF2B5EF4-FFF2-40B4-BE49-F238E27FC236}">
                <a16:creationId xmlns:a16="http://schemas.microsoft.com/office/drawing/2014/main" id="{E51A9EF3-4B35-FD44-B34A-6AF7530B8A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019" y="3441210"/>
            <a:ext cx="4176713" cy="3416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F2E6707-A32B-694C-9436-CBA27DA93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858141"/>
            <a:ext cx="4176713" cy="1255728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spc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 o contenido destacado</a:t>
            </a:r>
            <a:endParaRPr lang="es-CO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57E860DB-9D64-9B44-AE0E-617DA6A9523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12192"/>
            <a:ext cx="6203454" cy="6858000"/>
          </a:xfrm>
        </p:spPr>
        <p:txBody>
          <a:bodyPr vert="horz" lIns="720000" tIns="2160000" rIns="1440000" bIns="720000" rtlCol="0" anchor="t" anchorCtr="1">
            <a:normAutofit/>
          </a:bodyPr>
          <a:lstStyle>
            <a:lvl1pPr>
              <a:defRPr lang="es-ES_tradnl" sz="16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s-ES" dirty="0"/>
              <a:t>Haga clic en el icono </a:t>
            </a:r>
            <a:br>
              <a:rPr lang="es-ES" dirty="0"/>
            </a:br>
            <a:r>
              <a:rPr lang="es-ES" dirty="0"/>
              <a:t>para agregar </a:t>
            </a:r>
            <a:br>
              <a:rPr lang="es-ES" dirty="0"/>
            </a:br>
            <a:r>
              <a:rPr lang="es-ES" dirty="0"/>
              <a:t>una imagen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5387DE2-5397-2A48-A1F1-1B81C1FB2E25}"/>
              </a:ext>
            </a:extLst>
          </p:cNvPr>
          <p:cNvGrpSpPr/>
          <p:nvPr userDrawn="1"/>
        </p:nvGrpSpPr>
        <p:grpSpPr>
          <a:xfrm>
            <a:off x="320617" y="6021288"/>
            <a:ext cx="2463015" cy="677224"/>
            <a:chOff x="8472263" y="5745965"/>
            <a:chExt cx="3528393" cy="97015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F933937-4377-9D46-B7FA-2ED3C52B3D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DEA98D-3B83-B840-951A-3E3132437C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D6CBEFD-364D-6647-AB6F-4DBDFFBAAB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39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Encabezado Destac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5301B-00CE-0F4E-A652-ADBF9B73C3BF}"/>
              </a:ext>
            </a:extLst>
          </p:cNvPr>
          <p:cNvSpPr/>
          <p:nvPr/>
        </p:nvSpPr>
        <p:spPr>
          <a:xfrm>
            <a:off x="0" y="0"/>
            <a:ext cx="12192000" cy="17289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1B5653-7F51-7541-B69A-691D321002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4786" y="1906093"/>
            <a:ext cx="5386281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7E84D7-8AA0-0944-8DF9-C1205DFDE22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400" y="476671"/>
            <a:ext cx="10801200" cy="6463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>
              <a:buFontTx/>
              <a:buNone/>
              <a:defRPr lang="en-US" sz="3600" b="1" kern="0" cap="none" normalizeH="0" smtClean="0">
                <a:solidFill>
                  <a:schemeClr val="tx1"/>
                </a:solidFill>
                <a:ea typeface="+mj-ea"/>
                <a:cs typeface="+mj-cs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s-ES_tradnl" sz="1800">
                <a:latin typeface="+mn-lt"/>
              </a:defRPr>
            </a:lvl5pPr>
          </a:lstStyle>
          <a:p>
            <a:pPr marL="0" lv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_tradnl" noProof="0" dirty="0"/>
              <a:t>Título o texto destacado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8493225-09A9-8C40-8334-3C1A480E23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9858" y="1124744"/>
            <a:ext cx="10786742" cy="431800"/>
          </a:xfrm>
        </p:spPr>
        <p:txBody>
          <a:bodyPr vert="horz" wrap="square" lIns="91440" tIns="45720" rIns="91440" bIns="45720" rtlCol="0">
            <a:normAutofit/>
          </a:bodyPr>
          <a:lstStyle>
            <a:lvl1pPr>
              <a:buFontTx/>
              <a:buNone/>
              <a:defRPr lang="en-US" sz="1200" spc="150" baseline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s-ES_tradnl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HAGA CLIC AQUÍ PARA MODIFICAR EL SUBTÍTULO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FE14571-D735-6A48-AE17-7A0363BB197A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50EEF97-871A-DC40-9B79-B69FE8C7F9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05C9DE2-6B2B-8E42-9B0A-DF12E6814D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A1FE68D-3E49-7C46-B08D-18D801F1C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24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Encabezado Regu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5301B-00CE-0F4E-A652-ADBF9B73C3BF}"/>
              </a:ext>
            </a:extLst>
          </p:cNvPr>
          <p:cNvSpPr/>
          <p:nvPr/>
        </p:nvSpPr>
        <p:spPr>
          <a:xfrm>
            <a:off x="0" y="0"/>
            <a:ext cx="12192000" cy="10945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1E07BE-43E1-A443-813A-BD458BD9E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88640"/>
            <a:ext cx="10801350" cy="707886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Título en minúsculas nunca en mayúsculas. Tamaño de la fuente en 20 puntos. Máximo dos renglones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36C703-1E8C-A54D-AF95-CD032E152D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1844675"/>
            <a:ext cx="4896619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94EF910-B7FF-7E46-B5A9-5FEA5958C350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988609D-7B71-0443-971B-6C257C5AC8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7857830-F286-8E48-BCF0-BE17828F2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F7F0E18-C68B-FB44-95CB-DB7A9815DE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9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C723498-CB93-D347-B277-DF61FF63DDC4}"/>
              </a:ext>
            </a:extLst>
          </p:cNvPr>
          <p:cNvSpPr/>
          <p:nvPr/>
        </p:nvSpPr>
        <p:spPr>
          <a:xfrm>
            <a:off x="1" y="0"/>
            <a:ext cx="5735960" cy="68611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9D42C5-CB8F-2240-A480-321123B9A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718605"/>
            <a:ext cx="4176713" cy="801823"/>
          </a:xfrm>
        </p:spPr>
        <p:txBody>
          <a:bodyPr tIns="0" anchor="t" anchorCtr="0">
            <a:spAutoFit/>
          </a:bodyPr>
          <a:lstStyle>
            <a:lvl1pPr algn="l">
              <a:lnSpc>
                <a:spcPts val="6400"/>
              </a:lnSpc>
              <a:spcAft>
                <a:spcPts val="600"/>
              </a:spcAft>
              <a:defRPr sz="4800" b="1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Contenido 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1CE34FAE-E2AD-184E-9EEC-C3D16C4ED9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0589" y="2718605"/>
            <a:ext cx="3436086" cy="1836400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Tema 1</a:t>
            </a:r>
          </a:p>
          <a:p>
            <a:pPr lvl="0"/>
            <a:r>
              <a:rPr lang="es-ES" dirty="0"/>
              <a:t>Tema 2 </a:t>
            </a:r>
          </a:p>
          <a:p>
            <a:pPr lvl="0"/>
            <a:r>
              <a:rPr lang="es-ES" dirty="0"/>
              <a:t>Tema 3</a:t>
            </a:r>
          </a:p>
          <a:p>
            <a:pPr lvl="0"/>
            <a:r>
              <a:rPr lang="es-ES" dirty="0"/>
              <a:t>Tema 4</a:t>
            </a:r>
          </a:p>
          <a:p>
            <a:pPr lvl="0"/>
            <a:r>
              <a:rPr lang="es-ES" dirty="0"/>
              <a:t>Tema 5</a:t>
            </a:r>
            <a:endParaRPr lang="es-CO" dirty="0"/>
          </a:p>
        </p:txBody>
      </p:sp>
      <p:sp>
        <p:nvSpPr>
          <p:cNvPr id="22" name="Marcador de texto 20">
            <a:extLst>
              <a:ext uri="{FF2B5EF4-FFF2-40B4-BE49-F238E27FC236}">
                <a16:creationId xmlns:a16="http://schemas.microsoft.com/office/drawing/2014/main" id="{4E70C248-8340-C74D-B57D-34B96C7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9963" y="2718605"/>
            <a:ext cx="606436" cy="1836400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1.</a:t>
            </a:r>
          </a:p>
          <a:p>
            <a:pPr lvl="0"/>
            <a:r>
              <a:rPr lang="es-ES" dirty="0"/>
              <a:t>2.</a:t>
            </a:r>
          </a:p>
          <a:p>
            <a:pPr lvl="0"/>
            <a:r>
              <a:rPr lang="es-ES" dirty="0"/>
              <a:t>3.</a:t>
            </a:r>
          </a:p>
          <a:p>
            <a:pPr lvl="0"/>
            <a:r>
              <a:rPr lang="es-ES" dirty="0"/>
              <a:t>4.</a:t>
            </a:r>
          </a:p>
          <a:p>
            <a:pPr lvl="0"/>
            <a:r>
              <a:rPr lang="es-ES" dirty="0"/>
              <a:t>5.</a:t>
            </a:r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00F35B1-766A-554E-82AC-AFE6B113B1C7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521DFD7-9CA5-A349-8AEE-D1ADB5D3FF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4345421-E801-1F41-B6A8-00229DF221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BC6830A-09A0-5F42-A08E-F3C76F80A9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6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Encabezado Regula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5301B-00CE-0F4E-A652-ADBF9B73C3BF}"/>
              </a:ext>
            </a:extLst>
          </p:cNvPr>
          <p:cNvSpPr/>
          <p:nvPr/>
        </p:nvSpPr>
        <p:spPr>
          <a:xfrm>
            <a:off x="0" y="-4672"/>
            <a:ext cx="12192000" cy="1094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6CE119D-6E13-6A42-8580-748875740B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1844675"/>
            <a:ext cx="4896619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6C36ACF-15B4-8F49-83A3-1E0743FBD5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55967" y="1844675"/>
            <a:ext cx="5040708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7BE8329-62F5-D847-860C-8B1FD7D8129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1459954"/>
            <a:ext cx="3024411" cy="38472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000" b="0" i="0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 (EN ARIAL REGULAR, MAYÚSCULAS Y TAMAÑO 10)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C02A1FA-7F85-9A46-B7D2-35C9F7AD1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88640"/>
            <a:ext cx="10801350" cy="707886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Título en minúsculas nunca en mayúsculas. Tamaño de la fuente en 20 puntos. Máximo dos renglones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1D26D4A-40C7-E940-8999-EA31E15E20D2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52EEF86-9CA3-424E-AF2E-1969FBA12A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96B0D74-4F5F-5547-B288-7F274E8F4F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AD917EE-CC37-4F45-991D-66F5EBEF9F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424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. Encabezado Regula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5301B-00CE-0F4E-A652-ADBF9B73C3BF}"/>
              </a:ext>
            </a:extLst>
          </p:cNvPr>
          <p:cNvSpPr/>
          <p:nvPr/>
        </p:nvSpPr>
        <p:spPr>
          <a:xfrm>
            <a:off x="0" y="0"/>
            <a:ext cx="12192000" cy="1094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98D9681-ABEC-F441-87BD-8DE7128C9599}"/>
              </a:ext>
            </a:extLst>
          </p:cNvPr>
          <p:cNvSpPr>
            <a:spLocks noGrp="1"/>
          </p:cNvSpPr>
          <p:nvPr>
            <p:ph type="chart" sz="quarter" idx="41" hasCustomPrompt="1"/>
          </p:nvPr>
        </p:nvSpPr>
        <p:spPr>
          <a:xfrm>
            <a:off x="5124450" y="1384407"/>
            <a:ext cx="6372224" cy="4443570"/>
          </a:xfrm>
        </p:spPr>
        <p:txBody>
          <a:bodyPr/>
          <a:lstStyle>
            <a:lvl1pPr>
              <a:defRPr lang="es-MX" b="0" i="0" smtClean="0">
                <a:effectLst/>
              </a:defRPr>
            </a:lvl1pPr>
          </a:lstStyle>
          <a:p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Haga clic en el ícono para agregar el gráfico</a:t>
            </a:r>
            <a:endParaRPr lang="es-ES_tradnl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8D12E49-8D5B-2C44-AFAC-061A35FACA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1844675"/>
            <a:ext cx="3024411" cy="56015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8974D91-B7CB-1C47-A709-FD7131CEF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93311"/>
            <a:ext cx="10801350" cy="707886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Título en minúsculas nunca en mayúsculas. Tamaño de la fuente en 20 puntos. Máximo dos renglones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93F1C-E7E6-C441-ACC0-F5EC46F29F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1459954"/>
            <a:ext cx="3024411" cy="38472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000" b="0" i="0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 (EN ARIAL REGULAR, MAYÚSCULAS Y TAMAÑO 10)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5B9F728-189C-F942-AE97-A16F675F7039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35D5E87-3D66-CA40-B783-B6E2DC7764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89D2196-1164-8642-A172-49093F9439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96ADE29-5AF5-9343-A23C-53F26E66DC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3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. Encabezado Regular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5301B-00CE-0F4E-A652-ADBF9B73C3BF}"/>
              </a:ext>
            </a:extLst>
          </p:cNvPr>
          <p:cNvSpPr/>
          <p:nvPr/>
        </p:nvSpPr>
        <p:spPr>
          <a:xfrm>
            <a:off x="0" y="-4672"/>
            <a:ext cx="12192000" cy="1094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6CE119D-6E13-6A42-8580-748875740B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1844675"/>
            <a:ext cx="4896619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6C36ACF-15B4-8F49-83A3-1E0743FBD5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55967" y="1844675"/>
            <a:ext cx="5040708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Haga clic aquí para modificar el mensaje.</a:t>
            </a:r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0B8660A3-6823-4242-8E9E-BAFEC9868DB1}"/>
              </a:ext>
            </a:extLst>
          </p:cNvPr>
          <p:cNvSpPr>
            <a:spLocks noGrp="1"/>
          </p:cNvSpPr>
          <p:nvPr>
            <p:ph type="chart" sz="quarter" idx="43" hasCustomPrompt="1"/>
          </p:nvPr>
        </p:nvSpPr>
        <p:spPr>
          <a:xfrm>
            <a:off x="695325" y="2420938"/>
            <a:ext cx="4895850" cy="3407039"/>
          </a:xfrm>
        </p:spPr>
        <p:txBody>
          <a:bodyPr/>
          <a:lstStyle/>
          <a:p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Haga clic en el ícono para agregar el gráfico</a:t>
            </a:r>
            <a:endParaRPr lang="es-ES_tradnl" noProof="0" dirty="0"/>
          </a:p>
        </p:txBody>
      </p:sp>
      <p:sp>
        <p:nvSpPr>
          <p:cNvPr id="11" name="Marcador de gráfico 7">
            <a:extLst>
              <a:ext uri="{FF2B5EF4-FFF2-40B4-BE49-F238E27FC236}">
                <a16:creationId xmlns:a16="http://schemas.microsoft.com/office/drawing/2014/main" id="{0B116469-FC99-AE41-9085-1B5FF392D7B2}"/>
              </a:ext>
            </a:extLst>
          </p:cNvPr>
          <p:cNvSpPr>
            <a:spLocks noGrp="1"/>
          </p:cNvSpPr>
          <p:nvPr>
            <p:ph type="chart" sz="quarter" idx="44" hasCustomPrompt="1"/>
          </p:nvPr>
        </p:nvSpPr>
        <p:spPr>
          <a:xfrm>
            <a:off x="6456045" y="2420938"/>
            <a:ext cx="5040630" cy="3407039"/>
          </a:xfrm>
        </p:spPr>
        <p:txBody>
          <a:bodyPr/>
          <a:lstStyle/>
          <a:p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Haga clic en el ícono para agregar el gráfico</a:t>
            </a:r>
            <a:endParaRPr lang="es-ES_tradnl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55B86CC-055A-A64F-B8B6-FD3AB273B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88640"/>
            <a:ext cx="10801350" cy="707886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Título en minúsculas nunca en mayúsculas. Tamaño de la fuente en 20 puntos. Máximo dos renglones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6D82E30-CF8C-0B48-90CA-6ED824FF22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1459954"/>
            <a:ext cx="3024411" cy="38472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000" b="0" i="0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 (EN ARIAL REGULAR, MAYÚSCULAS Y TAMAÑO 10)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4A0155C-3247-FD48-ABBD-FE8F4E2C3DD1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80EE51C-7F21-6F4A-80D6-E2DCC3756F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7212D8D4-4160-1E43-A0E8-A8849B1548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BE14335-2F72-A94C-BE8A-34041C132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8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Encabezado Izq + Graf.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E91762C4-90EC-9C48-BE41-3E1E3DC8699B}"/>
              </a:ext>
            </a:extLst>
          </p:cNvPr>
          <p:cNvSpPr/>
          <p:nvPr/>
        </p:nvSpPr>
        <p:spPr>
          <a:xfrm>
            <a:off x="0" y="0"/>
            <a:ext cx="4218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0" i="0" dirty="0">
              <a:latin typeface="Arial" panose="020B0604020202020204" pitchFamily="34" charset="0"/>
            </a:endParaRPr>
          </a:p>
        </p:txBody>
      </p:sp>
      <p:sp>
        <p:nvSpPr>
          <p:cNvPr id="11" name="Marcador de gráfico 8">
            <a:extLst>
              <a:ext uri="{FF2B5EF4-FFF2-40B4-BE49-F238E27FC236}">
                <a16:creationId xmlns:a16="http://schemas.microsoft.com/office/drawing/2014/main" id="{00FEA5F8-4D29-FD43-B198-1B003891EF6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124449" y="1538228"/>
            <a:ext cx="6373321" cy="4339046"/>
          </a:xfrm>
        </p:spPr>
        <p:txBody>
          <a:bodyPr anchor="t" anchorCtr="0">
            <a:noAutofit/>
          </a:bodyPr>
          <a:lstStyle/>
          <a:p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Haga clic en el ícono para agregar el gráfico</a:t>
            </a:r>
            <a:endParaRPr lang="es-ES_tradnl" noProof="0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F9E2C85-D94E-C74B-9740-7B222A25CE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681" y="3102757"/>
            <a:ext cx="3020148" cy="326243"/>
          </a:xfrm>
        </p:spPr>
        <p:txBody>
          <a:bodyPr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texto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EEEB1C3-58EF-4D4E-A11D-4A6943F6D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826" y="1484784"/>
            <a:ext cx="3027197" cy="1089529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sz="2400" b="1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Haga clic para editar el estilo del título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1EFBA87-FC3F-A144-88C0-8FD564C9D1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400" y="5877273"/>
            <a:ext cx="3020073" cy="23852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000" b="0" i="0" spc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Texto de notas adicionales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FCE3B07-3FE6-F749-8C1E-BD8CAE2A09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1070767"/>
            <a:ext cx="3024411" cy="3847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000" b="0" i="0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 (EN ARIAL REGULAR, MAYÚSCULAS Y TAMAÑO 10)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DD1568F-A93A-A149-9F6A-6FFC6343FFC3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3BC5F3F-18A7-7C46-8D3C-5CCA7BE586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1245C9F-82F8-314B-A9D9-B5C14025BF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70E0C7E-B4A6-A746-8D4A-E25D939C22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4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Encabezado Izq +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3901FFE-B156-E04A-B87F-AA1C9F62C7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4450" y="1489193"/>
            <a:ext cx="6372225" cy="35548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contenido.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2621AAE-1228-7048-8BB5-F90E347B88AF}"/>
              </a:ext>
            </a:extLst>
          </p:cNvPr>
          <p:cNvSpPr/>
          <p:nvPr/>
        </p:nvSpPr>
        <p:spPr>
          <a:xfrm>
            <a:off x="0" y="0"/>
            <a:ext cx="4218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DDE44A2-417F-9F42-BAFD-BCB271455B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4229" y="3102757"/>
            <a:ext cx="3020148" cy="326243"/>
          </a:xfrm>
        </p:spPr>
        <p:txBody>
          <a:bodyPr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texto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6C8CC78-6BBB-8E4C-A829-3FF91931C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74" y="1475375"/>
            <a:ext cx="3027197" cy="1089529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sz="2400" b="1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Haga clic para editar el estilo del título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0C66E6-8CBE-A543-A854-27AC025C88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2374" y="1043696"/>
            <a:ext cx="3020148" cy="399340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000" b="0" i="0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 (EN ARIAL REGULAR, MAYÚSCULAS Y TAMAÑO 10)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612DB9-E58A-D244-B575-CB075632A5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400" y="5877273"/>
            <a:ext cx="3020073" cy="23852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000" b="0" i="0" spc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Texto de notas adicionales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41D110F-E65D-E148-A02A-EE9D78E3B3A4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C69BACA-98B2-4846-A897-006A0B2AFF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65E0AED-3576-4F4E-B195-BF04F0AEA2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6A4DE20-CD90-C84B-B2BA-44C82645BB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32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. Encabezado Izq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3901FFE-B156-E04A-B87F-AA1C9F62C7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1956" y="3645024"/>
            <a:ext cx="1935594" cy="29700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400" b="0" i="0" spc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8EE916D-F900-7E4E-88B6-ECF54474D4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131956" y="2547220"/>
            <a:ext cx="1924045" cy="881780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5400" b="0" i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_tradnl" noProof="0" dirty="0"/>
              <a:t>01.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072D4B-8DEE-A347-9C23-5F483E3E68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7063" y="3645024"/>
            <a:ext cx="1979612" cy="29700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400" b="0" i="0" spc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A291D31-EFAF-A346-A26B-F175CEF3E62F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25306" y="2547220"/>
            <a:ext cx="1977276" cy="881780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4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dirty="0"/>
              <a:t>03.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9689C8A8-859E-D545-A1EA-E7B0B5976A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9963" y="3645024"/>
            <a:ext cx="1979612" cy="29700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400" b="0" i="0" spc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982F1D-A117-2040-958C-9EEDD720ACD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339093" y="2547220"/>
            <a:ext cx="1971260" cy="881780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4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dirty="0"/>
              <a:t>02.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2621AAE-1228-7048-8BB5-F90E347B88AF}"/>
              </a:ext>
            </a:extLst>
          </p:cNvPr>
          <p:cNvSpPr/>
          <p:nvPr/>
        </p:nvSpPr>
        <p:spPr>
          <a:xfrm>
            <a:off x="0" y="0"/>
            <a:ext cx="42180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0" i="0" dirty="0">
              <a:latin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490B853-1D91-C64F-A110-E6AEDD4279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31956" y="4079452"/>
            <a:ext cx="1935594" cy="47243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3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cambiar Título 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C362219-7C46-164E-BAFA-22B95D6996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7063" y="4079452"/>
            <a:ext cx="1979612" cy="47243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3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cambiar Título  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895F728-4BB7-2A41-9B12-C7266C36A3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19963" y="4079452"/>
            <a:ext cx="1979612" cy="47243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3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cambiar Título  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72573A08-7A19-DB42-B846-FCF64864A5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4229" y="3102757"/>
            <a:ext cx="3020148" cy="326243"/>
          </a:xfrm>
        </p:spPr>
        <p:txBody>
          <a:bodyPr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texto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39018BC9-4432-8C45-BF1A-8467C9F23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74" y="1484784"/>
            <a:ext cx="3027197" cy="1089529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sz="2400" b="1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Haga clic para editar el estilo del título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CA8095A6-402E-7645-AC90-03E4FBC304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400" y="5877273"/>
            <a:ext cx="3020073" cy="23852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000" b="0" i="0" spc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Texto de notas adicionales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BA7D37D-CF39-0543-BCA1-93B20BA003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1070767"/>
            <a:ext cx="3024411" cy="3847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000" b="0" i="0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TÍTULO (EN ARIAL REGULAR, MAYÚSCULAS Y TAMAÑO 10)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A9562FC-1065-E04E-82A1-BE74BADE2C31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A09CBEA-D972-B742-8B7B-E802AF3DF3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4DCF043-D7CE-A749-859D-51A399F74F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542FD0E-E225-0C4F-BF7A-F1B3ED6D2B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83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Dividido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3901FFE-B156-E04A-B87F-AA1C9F62C7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9963" y="1556792"/>
            <a:ext cx="4176712" cy="355482"/>
          </a:xfrm>
        </p:spPr>
        <p:txBody>
          <a:bodyPr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contenido.  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2621AAE-1228-7048-8BB5-F90E347B88AF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0" i="0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AF6BAD2-8163-C944-B9A7-A9559D4355D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2780928"/>
            <a:ext cx="4176713" cy="32624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6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D3E7C2B-F7FF-F043-8612-DE7E80857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74" y="1561430"/>
            <a:ext cx="4169664" cy="757130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sz="2400" b="1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noProof="0" dirty="0"/>
              <a:t>Haga clic para modificar el contenido</a:t>
            </a:r>
            <a:endParaRPr lang="es-ES_tradnl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F056994-F2F9-C44F-A2C0-7A7143F21FF3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58BC6E4-77A8-4F49-AE12-7C14815296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D631CBF-265B-3947-9081-BB8017CADB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287DA2B-A6BF-4546-A5DE-2BF1934F33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36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. Dividido Gri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81">
            <a:extLst>
              <a:ext uri="{FF2B5EF4-FFF2-40B4-BE49-F238E27FC236}">
                <a16:creationId xmlns:a16="http://schemas.microsoft.com/office/drawing/2014/main" id="{98A7E4EA-3E22-B04A-9B13-196216AA7138}"/>
              </a:ext>
            </a:extLst>
          </p:cNvPr>
          <p:cNvSpPr/>
          <p:nvPr/>
        </p:nvSpPr>
        <p:spPr>
          <a:xfrm>
            <a:off x="6023454" y="0"/>
            <a:ext cx="6168545" cy="68580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0" i="0" dirty="0">
              <a:latin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3901FFE-B156-E04A-B87F-AA1C9F62C7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8088" y="1556792"/>
            <a:ext cx="4176712" cy="355482"/>
          </a:xfrm>
        </p:spPr>
        <p:txBody>
          <a:bodyPr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None/>
              <a:defRPr sz="1800" b="0" i="0" spc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69875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noProof="0" dirty="0"/>
              <a:t>Clic aquí para agregar contenido. 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A710502-EA7F-654F-974C-683AA556E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013" y="369909"/>
            <a:ext cx="4529530" cy="244682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lang="es-ES_tradnl" sz="1100" b="0" i="0" kern="1200" spc="3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es-ES" noProof="0" dirty="0"/>
              <a:t>HAGA CLIC PARA MODIFICAR EL TITULO</a:t>
            </a:r>
            <a:endParaRPr lang="es-ES_tradnl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0CECA79-765F-3B43-BC19-7D6C710BBF00}"/>
              </a:ext>
            </a:extLst>
          </p:cNvPr>
          <p:cNvGrpSpPr/>
          <p:nvPr userDrawn="1"/>
        </p:nvGrpSpPr>
        <p:grpSpPr>
          <a:xfrm>
            <a:off x="695324" y="6021288"/>
            <a:ext cx="2463015" cy="677224"/>
            <a:chOff x="8472263" y="5745965"/>
            <a:chExt cx="3528393" cy="97015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7ED500-2D89-834A-8DE6-AF8EC45B87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968669A-ABCE-E74F-ACEC-4E5BFB0347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37C1095-C1BD-274C-ACEA-B2BE1E1642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. Solo Blanc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A710502-EA7F-654F-974C-683AA556E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013" y="369909"/>
            <a:ext cx="4529530" cy="244682"/>
          </a:xfrm>
        </p:spPr>
        <p:txBody>
          <a:bodyPr wrap="square" anchor="t" anchorCtr="0">
            <a:spAutoFit/>
          </a:bodyPr>
          <a:lstStyle>
            <a:lvl1pPr>
              <a:spcAft>
                <a:spcPts val="1200"/>
              </a:spcAft>
              <a:defRPr lang="es-ES_tradnl" sz="1100" b="0" i="0" kern="1200" spc="3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es-ES" noProof="0" dirty="0"/>
              <a:t>HAGA CLIC PARA MODIFICAR EL TITULO</a:t>
            </a:r>
            <a:endParaRPr lang="es-ES_tradnl" noProof="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002774F-B07E-9244-9630-7C05B2FB44D7}"/>
              </a:ext>
            </a:extLst>
          </p:cNvPr>
          <p:cNvGrpSpPr/>
          <p:nvPr userDrawn="1"/>
        </p:nvGrpSpPr>
        <p:grpSpPr>
          <a:xfrm>
            <a:off x="9480376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64A168B-1044-B644-802C-F12EE92268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E0F1DF6-6D33-6E4B-83A6-1A51761885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46589D9-82E6-3643-890D-A5CE7CFBFF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58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Destacado Fondo Gris">
    <p:bg>
      <p:bgPr>
        <a:solidFill>
          <a:schemeClr val="bg1">
            <a:lumMod val="20000"/>
            <a:lumOff val="8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3D8D5-9F5B-2746-9423-352F7A672440}"/>
              </a:ext>
            </a:extLst>
          </p:cNvPr>
          <p:cNvSpPr/>
          <p:nvPr userDrawn="1"/>
        </p:nvSpPr>
        <p:spPr>
          <a:xfrm>
            <a:off x="7392144" y="0"/>
            <a:ext cx="4799856" cy="3501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72CC5-DB3D-4848-A026-7F4B634CDDE7}"/>
              </a:ext>
            </a:extLst>
          </p:cNvPr>
          <p:cNvSpPr/>
          <p:nvPr userDrawn="1"/>
        </p:nvSpPr>
        <p:spPr>
          <a:xfrm>
            <a:off x="7392144" y="3465384"/>
            <a:ext cx="4799856" cy="34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497DC-FBB7-ED42-AED6-FACF9795F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2924944"/>
            <a:ext cx="977826" cy="27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F76CCC-0B68-8444-9E1A-6DD147F26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2544" y="6242127"/>
            <a:ext cx="1101632" cy="6158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323A4-1172-DD49-B086-2A3E47996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65175"/>
            <a:ext cx="5976938" cy="2016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s-CO" sz="2800" b="0" i="0" u="none" strike="noStrike" kern="0" cap="none" spc="0" normalizeH="0" baseline="0" noProof="0">
                <a:ln>
                  <a:noFill/>
                </a:ln>
                <a:solidFill>
                  <a:srgbClr val="FE0004"/>
                </a:solidFill>
                <a:effectLst/>
                <a:uLnTx/>
                <a:uFillTx/>
                <a:latin typeface="Arial" panose="020B0604020202020204" pitchFamily="34" charset="0"/>
              </a:defRPr>
            </a:lvl1pPr>
            <a:lvl2pPr marL="269875" indent="0">
              <a:buNone/>
              <a:defRPr>
                <a:solidFill>
                  <a:schemeClr val="bg2"/>
                </a:solidFill>
              </a:defRPr>
            </a:lvl2pPr>
            <a:lvl3pPr marL="495300" indent="0">
              <a:buNone/>
              <a:defRPr>
                <a:solidFill>
                  <a:schemeClr val="bg2"/>
                </a:solidFill>
              </a:defRPr>
            </a:lvl3pPr>
            <a:lvl4pPr marL="674688" indent="0">
              <a:buNone/>
              <a:defRPr>
                <a:solidFill>
                  <a:schemeClr val="bg2"/>
                </a:solidFill>
              </a:defRPr>
            </a:lvl4pPr>
            <a:lvl5pPr marL="846137" indent="0">
              <a:buNone/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E000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Haga clic para modificar el título o contenido destacado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FE000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87218-9125-EE43-9907-E03F6D4806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3068638"/>
            <a:ext cx="4248150" cy="431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269875" indent="0">
              <a:buNone/>
              <a:defRPr/>
            </a:lvl2pPr>
            <a:lvl3pPr marL="495300" indent="0">
              <a:buNone/>
              <a:defRPr/>
            </a:lvl3pPr>
            <a:lvl4pPr marL="674688" indent="0">
              <a:buNone/>
              <a:defRPr/>
            </a:lvl4pPr>
            <a:lvl5pPr marL="846137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modificar los textos</a:t>
            </a:r>
            <a:endParaRPr lang="es-CO" dirty="0"/>
          </a:p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510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cio Capitulo Izq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F4B7E78-3DEB-DC46-BD12-9098937A60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47D853-5665-E045-9C39-3C2D491F8C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2695" y="0"/>
            <a:ext cx="6096000" cy="6858000"/>
          </a:xfrm>
        </p:spPr>
        <p:txBody>
          <a:bodyPr vert="horz" lIns="720000" tIns="2160000" rIns="1440000" bIns="720000" rtlCol="0" anchor="t" anchorCtr="1">
            <a:normAutofit/>
          </a:bodyPr>
          <a:lstStyle>
            <a:lvl1pPr>
              <a:buFontTx/>
              <a:buNone/>
              <a:defRPr lang="es-CO" sz="16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s-ES" dirty="0"/>
              <a:t>Haga clic en el icono </a:t>
            </a:r>
            <a:br>
              <a:rPr lang="es-ES" dirty="0"/>
            </a:br>
            <a:r>
              <a:rPr lang="es-ES" dirty="0"/>
              <a:t>para agregar </a:t>
            </a:r>
            <a:br>
              <a:rPr lang="es-ES" dirty="0"/>
            </a:br>
            <a:r>
              <a:rPr lang="es-ES" dirty="0"/>
              <a:t>una imagen</a:t>
            </a:r>
            <a:endParaRPr lang="es-C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6D1F12-1109-6348-BB06-DC008A51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573016"/>
            <a:ext cx="4176713" cy="1374735"/>
          </a:xfrm>
        </p:spPr>
        <p:txBody>
          <a:bodyPr vert="horz" lIns="91440" tIns="45720" rIns="91440" bIns="45720" rtlCol="0" anchor="t" anchorCtr="0">
            <a:spAutoFit/>
          </a:bodyPr>
          <a:lstStyle>
            <a:lvl1pPr algn="r">
              <a:defRPr lang="es-ES_tradnl" sz="4800" b="1" cap="none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  <a:spcAft>
                <a:spcPts val="600"/>
              </a:spcAft>
            </a:pPr>
            <a:r>
              <a:rPr lang="es-ES_tradnl" noProof="0" dirty="0"/>
              <a:t>Título del capítulo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98BF53-140B-4D4B-AE3C-84912D9A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896958"/>
            <a:ext cx="4173538" cy="1934376"/>
          </a:xfrm>
        </p:spPr>
        <p:txBody>
          <a:bodyPr wrap="square" anchor="t" anchorCtr="0">
            <a:spAutoFit/>
          </a:bodyPr>
          <a:lstStyle>
            <a:lvl1pPr algn="r">
              <a:buFontTx/>
              <a:buNone/>
              <a:defRPr sz="133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##</a:t>
            </a:r>
          </a:p>
        </p:txBody>
      </p:sp>
      <p:sp>
        <p:nvSpPr>
          <p:cNvPr id="16" name="Marcador de texto 20">
            <a:extLst>
              <a:ext uri="{FF2B5EF4-FFF2-40B4-BE49-F238E27FC236}">
                <a16:creationId xmlns:a16="http://schemas.microsoft.com/office/drawing/2014/main" id="{88A04814-EE6F-B142-B902-4C26F876D3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" y="5152973"/>
            <a:ext cx="4176713" cy="313932"/>
          </a:xfrm>
        </p:spPr>
        <p:txBody>
          <a:bodyPr anchor="t" anchorCtr="0">
            <a:spAutoFit/>
          </a:bodyPr>
          <a:lstStyle>
            <a:lvl1pPr marL="0" indent="0" algn="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3B918AC-82A2-0340-AFA2-E7358396DFFB}"/>
              </a:ext>
            </a:extLst>
          </p:cNvPr>
          <p:cNvGrpSpPr/>
          <p:nvPr userDrawn="1"/>
        </p:nvGrpSpPr>
        <p:grpSpPr>
          <a:xfrm>
            <a:off x="2567608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263B19C-3323-484A-81D1-BC8B728C61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17E02E3-AC0E-E841-B484-916905DB00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A8A44EF-78BA-D441-A774-306E4F31E0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03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aclaratorio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8">
            <a:extLst>
              <a:ext uri="{FF2B5EF4-FFF2-40B4-BE49-F238E27FC236}">
                <a16:creationId xmlns:a16="http://schemas.microsoft.com/office/drawing/2014/main" id="{ADD26C8D-A8CD-FA43-8A10-17AE598C0C19}"/>
              </a:ext>
            </a:extLst>
          </p:cNvPr>
          <p:cNvSpPr/>
          <p:nvPr userDrawn="1"/>
        </p:nvSpPr>
        <p:spPr>
          <a:xfrm>
            <a:off x="479376" y="980728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0" i="0" dirty="0">
                <a:solidFill>
                  <a:schemeClr val="bg1"/>
                </a:solidFill>
                <a:latin typeface="Arial" panose="020B0604020202020204" pitchFamily="34" charset="0"/>
              </a:rPr>
              <a:t>Organización </a:t>
            </a:r>
            <a:r>
              <a:rPr lang="es-ES" sz="44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Terpel</a:t>
            </a:r>
            <a:r>
              <a:rPr lang="es-ES" sz="4400" b="0" i="0" dirty="0">
                <a:solidFill>
                  <a:schemeClr val="bg1"/>
                </a:solidFill>
                <a:latin typeface="Arial" panose="020B0604020202020204" pitchFamily="34" charset="0"/>
              </a:rPr>
              <a:t> comercializa lubricantes </a:t>
            </a:r>
            <a:r>
              <a:rPr lang="es-ES" sz="44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Mobil</a:t>
            </a:r>
            <a:r>
              <a:rPr lang="es-ES" sz="4400" b="0" i="0" dirty="0">
                <a:solidFill>
                  <a:schemeClr val="bg1"/>
                </a:solidFill>
                <a:latin typeface="Arial" panose="020B0604020202020204" pitchFamily="34" charset="0"/>
              </a:rPr>
              <a:t>™ en Colombia.</a:t>
            </a:r>
          </a:p>
          <a:p>
            <a:endParaRPr lang="es-ES" sz="4400" b="0" i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sz="4400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322E275F-2BA0-3043-A114-936055314770}"/>
              </a:ext>
            </a:extLst>
          </p:cNvPr>
          <p:cNvSpPr/>
          <p:nvPr userDrawn="1"/>
        </p:nvSpPr>
        <p:spPr>
          <a:xfrm>
            <a:off x="592417" y="764704"/>
            <a:ext cx="360115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C9CCAB-B83B-3146-9360-E0E78B7C43C0}"/>
              </a:ext>
            </a:extLst>
          </p:cNvPr>
          <p:cNvSpPr/>
          <p:nvPr userDrawn="1"/>
        </p:nvSpPr>
        <p:spPr>
          <a:xfrm>
            <a:off x="7896200" y="0"/>
            <a:ext cx="4295800" cy="6867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89BBD5E-9396-EF4E-80A8-C42A315627DB}"/>
              </a:ext>
            </a:extLst>
          </p:cNvPr>
          <p:cNvGrpSpPr/>
          <p:nvPr userDrawn="1"/>
        </p:nvGrpSpPr>
        <p:grpSpPr>
          <a:xfrm>
            <a:off x="8832304" y="5733256"/>
            <a:ext cx="2675555" cy="735664"/>
            <a:chOff x="8472263" y="5745965"/>
            <a:chExt cx="3528393" cy="97015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45C6A78-8897-7E43-88AD-AD3C84D7B9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BC0B20C-62D2-E846-BB94-AF681B6D3D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4410C17-0374-334E-AA15-298DFBAA66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47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aclaratori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40A74E5-BD2A-9441-80F2-D35B51CFCCBE}"/>
              </a:ext>
            </a:extLst>
          </p:cNvPr>
          <p:cNvSpPr/>
          <p:nvPr userDrawn="1"/>
        </p:nvSpPr>
        <p:spPr>
          <a:xfrm>
            <a:off x="7896200" y="0"/>
            <a:ext cx="4295800" cy="6867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panose="020B0604020202020204" pitchFamily="34" charset="0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ADD26C8D-A8CD-FA43-8A10-17AE598C0C19}"/>
              </a:ext>
            </a:extLst>
          </p:cNvPr>
          <p:cNvSpPr/>
          <p:nvPr userDrawn="1"/>
        </p:nvSpPr>
        <p:spPr>
          <a:xfrm>
            <a:off x="479376" y="980728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año 2018 la Organización </a:t>
            </a:r>
            <a:r>
              <a:rPr lang="es-ES_tradnl" sz="3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Terpel</a:t>
            </a:r>
            <a:r>
              <a:rPr lang="es-ES_tradnl" sz="3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S.A representa, fabrica y distribuye la marca </a:t>
            </a:r>
            <a:r>
              <a:rPr lang="es-ES_tradnl" sz="36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s-ES_tradnl" sz="3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en Colombia, Perú y Ecuador manteniendo los altos estándares de calidad y el soporte de ExxonMobil.</a:t>
            </a:r>
          </a:p>
          <a:p>
            <a:endParaRPr lang="es-ES" sz="3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322E275F-2BA0-3043-A114-936055314770}"/>
              </a:ext>
            </a:extLst>
          </p:cNvPr>
          <p:cNvSpPr/>
          <p:nvPr userDrawn="1"/>
        </p:nvSpPr>
        <p:spPr>
          <a:xfrm>
            <a:off x="592417" y="764704"/>
            <a:ext cx="360115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58AE56F-04C4-B948-9F1A-5A511CB15000}"/>
              </a:ext>
            </a:extLst>
          </p:cNvPr>
          <p:cNvGrpSpPr/>
          <p:nvPr userDrawn="1"/>
        </p:nvGrpSpPr>
        <p:grpSpPr>
          <a:xfrm>
            <a:off x="8832304" y="5733256"/>
            <a:ext cx="2675555" cy="735664"/>
            <a:chOff x="8472263" y="5745965"/>
            <a:chExt cx="3528393" cy="97015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63D0887-FA1C-614B-84F9-DB30C78B70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3B083ED-CF4F-2F48-B898-3E8F65AAD5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73E7FBD0-C5B6-684E-9A4F-BA24928223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06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Agradecimie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8">
            <a:extLst>
              <a:ext uri="{FF2B5EF4-FFF2-40B4-BE49-F238E27FC236}">
                <a16:creationId xmlns:a16="http://schemas.microsoft.com/office/drawing/2014/main" id="{ADD26C8D-A8CD-FA43-8A10-17AE598C0C19}"/>
              </a:ext>
            </a:extLst>
          </p:cNvPr>
          <p:cNvSpPr/>
          <p:nvPr userDrawn="1"/>
        </p:nvSpPr>
        <p:spPr>
          <a:xfrm>
            <a:off x="479376" y="980728"/>
            <a:ext cx="63102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0" i="0" dirty="0">
                <a:solidFill>
                  <a:schemeClr val="bg1"/>
                </a:solidFill>
                <a:latin typeface="Arial" panose="020B0604020202020204" pitchFamily="34" charset="0"/>
              </a:rPr>
              <a:t>Gracias</a:t>
            </a:r>
          </a:p>
          <a:p>
            <a:endParaRPr lang="es-ES" sz="4400" b="0" i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sz="4400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322E275F-2BA0-3043-A114-936055314770}"/>
              </a:ext>
            </a:extLst>
          </p:cNvPr>
          <p:cNvSpPr/>
          <p:nvPr userDrawn="1"/>
        </p:nvSpPr>
        <p:spPr>
          <a:xfrm>
            <a:off x="592417" y="764704"/>
            <a:ext cx="360115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C9CCAB-B83B-3146-9360-E0E78B7C43C0}"/>
              </a:ext>
            </a:extLst>
          </p:cNvPr>
          <p:cNvSpPr/>
          <p:nvPr userDrawn="1"/>
        </p:nvSpPr>
        <p:spPr>
          <a:xfrm>
            <a:off x="7896200" y="0"/>
            <a:ext cx="4295800" cy="6867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FA0C4E7-3154-624B-8250-6D6618E6E1A4}"/>
              </a:ext>
            </a:extLst>
          </p:cNvPr>
          <p:cNvGrpSpPr/>
          <p:nvPr userDrawn="1"/>
        </p:nvGrpSpPr>
        <p:grpSpPr>
          <a:xfrm>
            <a:off x="8832304" y="5733256"/>
            <a:ext cx="2675555" cy="735664"/>
            <a:chOff x="8472263" y="5745965"/>
            <a:chExt cx="3528393" cy="97015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86B7694-62B3-9849-9715-52E9D0E6E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D79ABC7-1A66-6A41-81E4-915DF3000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DB36972-4019-6942-8129-5BE38D39E6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12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icio Capitulo Izq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F4B7E78-3DEB-DC46-BD12-9098937A60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47D853-5665-E045-9C39-3C2D491F8C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2695" y="0"/>
            <a:ext cx="6096000" cy="6858000"/>
          </a:xfrm>
        </p:spPr>
        <p:txBody>
          <a:bodyPr vert="horz" lIns="720000" tIns="2160000" rIns="1440000" bIns="720000" rtlCol="0" anchor="t" anchorCtr="1">
            <a:normAutofit/>
          </a:bodyPr>
          <a:lstStyle>
            <a:lvl1pPr>
              <a:buFontTx/>
              <a:buNone/>
              <a:defRPr lang="es-CO" sz="16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s-ES" dirty="0"/>
              <a:t>Haga clic en el icono </a:t>
            </a:r>
            <a:br>
              <a:rPr lang="es-ES" dirty="0"/>
            </a:br>
            <a:r>
              <a:rPr lang="es-ES" dirty="0"/>
              <a:t>para agregar </a:t>
            </a:r>
            <a:br>
              <a:rPr lang="es-ES" dirty="0"/>
            </a:br>
            <a:r>
              <a:rPr lang="es-ES" dirty="0"/>
              <a:t>una imagen</a:t>
            </a:r>
            <a:endParaRPr lang="es-C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6D1F12-1109-6348-BB06-DC008A51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573016"/>
            <a:ext cx="4176713" cy="1374735"/>
          </a:xfrm>
        </p:spPr>
        <p:txBody>
          <a:bodyPr vert="horz" lIns="91440" tIns="45720" rIns="91440" bIns="45720" rtlCol="0" anchor="t" anchorCtr="0">
            <a:spAutoFit/>
          </a:bodyPr>
          <a:lstStyle>
            <a:lvl1pPr algn="r">
              <a:defRPr lang="es-ES_tradnl" sz="4800" b="1" cap="none" noProof="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000"/>
              </a:lnSpc>
              <a:spcAft>
                <a:spcPts val="600"/>
              </a:spcAft>
            </a:pPr>
            <a:r>
              <a:rPr lang="es-ES_tradnl" noProof="0" dirty="0"/>
              <a:t>Título del capítulo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98BF53-140B-4D4B-AE3C-84912D9A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896958"/>
            <a:ext cx="4173538" cy="1934376"/>
          </a:xfrm>
        </p:spPr>
        <p:txBody>
          <a:bodyPr wrap="square" anchor="t" anchorCtr="0">
            <a:spAutoFit/>
          </a:bodyPr>
          <a:lstStyle>
            <a:lvl1pPr algn="r">
              <a:buFontTx/>
              <a:buNone/>
              <a:defRPr sz="133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##</a:t>
            </a:r>
          </a:p>
        </p:txBody>
      </p:sp>
      <p:sp>
        <p:nvSpPr>
          <p:cNvPr id="16" name="Marcador de texto 20">
            <a:extLst>
              <a:ext uri="{FF2B5EF4-FFF2-40B4-BE49-F238E27FC236}">
                <a16:creationId xmlns:a16="http://schemas.microsoft.com/office/drawing/2014/main" id="{88A04814-EE6F-B142-B902-4C26F876D3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" y="5152973"/>
            <a:ext cx="4176713" cy="313932"/>
          </a:xfrm>
        </p:spPr>
        <p:txBody>
          <a:bodyPr anchor="t" anchorCtr="0">
            <a:spAutoFit/>
          </a:bodyPr>
          <a:lstStyle>
            <a:lvl1pPr marL="0" indent="0" algn="r">
              <a:spcAft>
                <a:spcPts val="600"/>
              </a:spcAft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5CFBA0-07F9-CB41-BC9B-2C3BCB36BFA7}"/>
              </a:ext>
            </a:extLst>
          </p:cNvPr>
          <p:cNvGrpSpPr/>
          <p:nvPr userDrawn="1"/>
        </p:nvGrpSpPr>
        <p:grpSpPr>
          <a:xfrm>
            <a:off x="2567608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80506F5-4DEB-A74F-9693-156A1CEFD1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2617A8A-9CE4-C240-B628-ABD5508C01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367EAE0-C6C5-F347-BA07-B4E6694396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28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 2 Dereh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1A5C62-176F-114B-B996-68DB7A020071}"/>
              </a:ext>
            </a:extLst>
          </p:cNvPr>
          <p:cNvSpPr/>
          <p:nvPr/>
        </p:nvSpPr>
        <p:spPr>
          <a:xfrm>
            <a:off x="8384" y="0"/>
            <a:ext cx="6072187" cy="6865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4F4C5AD4-F0F4-A341-9275-4C421BCFB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607050" cy="6858000"/>
          </a:xfrm>
        </p:spPr>
        <p:txBody>
          <a:bodyPr vert="horz" lIns="720000" tIns="2160000" rIns="1440000" bIns="720000" rtlCol="0" anchor="t" anchorCtr="1">
            <a:normAutofit/>
          </a:bodyPr>
          <a:lstStyle>
            <a:lvl1pPr>
              <a:defRPr lang="es-CO" sz="16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s-ES" dirty="0"/>
              <a:t>Haga clic en el icono </a:t>
            </a:r>
            <a:br>
              <a:rPr lang="es-ES" dirty="0"/>
            </a:br>
            <a:r>
              <a:rPr lang="es-ES" dirty="0"/>
              <a:t>para agregar </a:t>
            </a:r>
            <a:br>
              <a:rPr lang="es-ES" dirty="0"/>
            </a:br>
            <a:r>
              <a:rPr lang="es-ES" dirty="0"/>
              <a:t>una imagen</a:t>
            </a:r>
            <a:endParaRPr lang="es-C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A2A18B-13A2-0F44-BBB6-F5BB83C6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847" y="3684859"/>
            <a:ext cx="4176713" cy="1374735"/>
          </a:xfrm>
        </p:spPr>
        <p:txBody>
          <a:bodyPr anchor="t" anchorCtr="0">
            <a:spAutoFit/>
          </a:bodyPr>
          <a:lstStyle>
            <a:lvl1pPr algn="l">
              <a:lnSpc>
                <a:spcPts val="5000"/>
              </a:lnSpc>
              <a:spcAft>
                <a:spcPts val="600"/>
              </a:spcAft>
              <a:defRPr sz="4800" b="1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Título del capítulo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73F15C-9768-114A-8BA3-47DCBCE62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069" y="2017914"/>
            <a:ext cx="2424978" cy="1934376"/>
          </a:xfrm>
        </p:spPr>
        <p:txBody>
          <a:bodyPr anchor="t" anchorCtr="0">
            <a:spAutoFit/>
          </a:bodyPr>
          <a:lstStyle>
            <a:lvl1pPr algn="l">
              <a:buFontTx/>
              <a:buNone/>
              <a:defRPr sz="133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##</a:t>
            </a: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13DA8E1B-858B-264C-A2A8-70E4C4B49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9847" y="5261857"/>
            <a:ext cx="3737779" cy="3139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BD6A24-B5A1-B04F-B9A2-5A0FE2DB472F}"/>
              </a:ext>
            </a:extLst>
          </p:cNvPr>
          <p:cNvGrpSpPr/>
          <p:nvPr userDrawn="1"/>
        </p:nvGrpSpPr>
        <p:grpSpPr>
          <a:xfrm>
            <a:off x="6868032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039601-51DF-A742-A286-F6714C15E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CF0EA7-671E-2B44-BA48-492AA5D5A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0E0FEAE-A9E1-9B4A-8A14-AA925899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80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icio Capitulo 2 Derech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1A5C62-176F-114B-B996-68DB7A020071}"/>
              </a:ext>
            </a:extLst>
          </p:cNvPr>
          <p:cNvSpPr/>
          <p:nvPr/>
        </p:nvSpPr>
        <p:spPr>
          <a:xfrm>
            <a:off x="8384" y="0"/>
            <a:ext cx="6072187" cy="6865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4F4C5AD4-F0F4-A341-9275-4C421BCFB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7338"/>
            <a:ext cx="5607050" cy="6858000"/>
          </a:xfrm>
        </p:spPr>
        <p:txBody>
          <a:bodyPr vert="horz" lIns="720000" tIns="2160000" rIns="1440000" bIns="720000" rtlCol="0" anchor="t" anchorCtr="1">
            <a:normAutofit/>
          </a:bodyPr>
          <a:lstStyle>
            <a:lvl1pPr>
              <a:defRPr lang="es-CO" sz="16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s-ES" dirty="0"/>
              <a:t>Haga clic en el icono </a:t>
            </a:r>
            <a:br>
              <a:rPr lang="es-ES" dirty="0"/>
            </a:br>
            <a:r>
              <a:rPr lang="es-ES" dirty="0"/>
              <a:t>para agregar </a:t>
            </a:r>
            <a:br>
              <a:rPr lang="es-ES" dirty="0"/>
            </a:br>
            <a:r>
              <a:rPr lang="es-ES" dirty="0"/>
              <a:t>una imagen</a:t>
            </a:r>
            <a:endParaRPr lang="es-C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A2A18B-13A2-0F44-BBB6-F5BB83C6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847" y="3684859"/>
            <a:ext cx="4176713" cy="1374735"/>
          </a:xfrm>
        </p:spPr>
        <p:txBody>
          <a:bodyPr anchor="t" anchorCtr="0">
            <a:spAutoFit/>
          </a:bodyPr>
          <a:lstStyle>
            <a:lvl1pPr algn="l">
              <a:lnSpc>
                <a:spcPts val="5000"/>
              </a:lnSpc>
              <a:spcAft>
                <a:spcPts val="600"/>
              </a:spcAft>
              <a:defRPr sz="4800" b="1" i="0" cap="none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Título del capítulo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73F15C-9768-114A-8BA3-47DCBCE62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069" y="2017914"/>
            <a:ext cx="2424978" cy="1934376"/>
          </a:xfrm>
        </p:spPr>
        <p:txBody>
          <a:bodyPr anchor="t" anchorCtr="0">
            <a:spAutoFit/>
          </a:bodyPr>
          <a:lstStyle>
            <a:lvl1pPr algn="l">
              <a:buFontTx/>
              <a:buNone/>
              <a:defRPr sz="133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##</a:t>
            </a: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13DA8E1B-858B-264C-A2A8-70E4C4B49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9847" y="5261857"/>
            <a:ext cx="3737779" cy="3139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CD9FD43-632A-F547-886A-259A875A707E}"/>
              </a:ext>
            </a:extLst>
          </p:cNvPr>
          <p:cNvGrpSpPr/>
          <p:nvPr userDrawn="1"/>
        </p:nvGrpSpPr>
        <p:grpSpPr>
          <a:xfrm>
            <a:off x="6868032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A68C464-9C08-814F-B0FC-C0D759BCCE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AAD38C1-583B-8647-8CA3-E2D79232EF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7FAC204-A3FE-0143-B2C4-B3E13646F9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039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Industri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1A5C62-176F-114B-B996-68DB7A020071}"/>
              </a:ext>
            </a:extLst>
          </p:cNvPr>
          <p:cNvSpPr/>
          <p:nvPr/>
        </p:nvSpPr>
        <p:spPr>
          <a:xfrm>
            <a:off x="8384" y="0"/>
            <a:ext cx="6072187" cy="6865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A2A18B-13A2-0F44-BBB6-F5BB83C6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069" y="3684859"/>
            <a:ext cx="4176713" cy="678263"/>
          </a:xfrm>
        </p:spPr>
        <p:txBody>
          <a:bodyPr anchor="t" anchorCtr="0">
            <a:spAutoFit/>
          </a:bodyPr>
          <a:lstStyle>
            <a:lvl1pPr algn="l">
              <a:lnSpc>
                <a:spcPts val="5000"/>
              </a:lnSpc>
              <a:spcAft>
                <a:spcPts val="600"/>
              </a:spcAft>
              <a:defRPr sz="3600" b="0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Texto adicional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73F15C-9768-114A-8BA3-47DCBCE62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068" y="2708920"/>
            <a:ext cx="4230491" cy="923330"/>
          </a:xfrm>
        </p:spPr>
        <p:txBody>
          <a:bodyPr wrap="square" anchor="t" anchorCtr="0">
            <a:spAutoFit/>
          </a:bodyPr>
          <a:lstStyle>
            <a:lvl1pPr algn="l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Industria</a:t>
            </a: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13DA8E1B-858B-264C-A2A8-70E4C4B49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6069" y="5261857"/>
            <a:ext cx="3737779" cy="3139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BD6A24-B5A1-B04F-B9A2-5A0FE2DB472F}"/>
              </a:ext>
            </a:extLst>
          </p:cNvPr>
          <p:cNvGrpSpPr/>
          <p:nvPr userDrawn="1"/>
        </p:nvGrpSpPr>
        <p:grpSpPr>
          <a:xfrm>
            <a:off x="6868032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039601-51DF-A742-A286-F6714C15E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CF0EA7-671E-2B44-BA48-492AA5D5A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0E0FEAE-A9E1-9B4A-8A14-AA925899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BB1CC948-0CA3-7F41-A93F-FE435FE75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0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Industri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F4B7E78-3DEB-DC46-BD12-9098937A60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6D1F12-1109-6348-BB06-DC008A51E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573016"/>
            <a:ext cx="4176713" cy="678263"/>
          </a:xfrm>
        </p:spPr>
        <p:txBody>
          <a:bodyPr vert="horz" lIns="91440" tIns="45720" rIns="91440" bIns="45720" rtlCol="0" anchor="t" anchorCtr="0">
            <a:spAutoFit/>
          </a:bodyPr>
          <a:lstStyle>
            <a:lvl1pPr algn="r">
              <a:defRPr lang="es-ES_tradnl" sz="3600" b="0" cap="none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  <a:spcAft>
                <a:spcPts val="600"/>
              </a:spcAft>
            </a:pPr>
            <a:r>
              <a:rPr lang="es-ES_tradnl" noProof="0" dirty="0"/>
              <a:t>Texto Adicional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98BF53-140B-4D4B-AE3C-84912D9A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636912"/>
            <a:ext cx="4173538" cy="923330"/>
          </a:xfrm>
        </p:spPr>
        <p:txBody>
          <a:bodyPr wrap="square" anchor="t" anchorCtr="0">
            <a:spAutoFit/>
          </a:bodyPr>
          <a:lstStyle>
            <a:lvl1pPr algn="r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Industria</a:t>
            </a:r>
          </a:p>
        </p:txBody>
      </p:sp>
      <p:sp>
        <p:nvSpPr>
          <p:cNvPr id="16" name="Marcador de texto 20">
            <a:extLst>
              <a:ext uri="{FF2B5EF4-FFF2-40B4-BE49-F238E27FC236}">
                <a16:creationId xmlns:a16="http://schemas.microsoft.com/office/drawing/2014/main" id="{88A04814-EE6F-B142-B902-4C26F876D3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" y="5152973"/>
            <a:ext cx="4176713" cy="313932"/>
          </a:xfrm>
        </p:spPr>
        <p:txBody>
          <a:bodyPr anchor="t" anchorCtr="0">
            <a:spAutoFit/>
          </a:bodyPr>
          <a:lstStyle>
            <a:lvl1pPr marL="0" indent="0" algn="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5CFBA0-07F9-CB41-BC9B-2C3BCB36BFA7}"/>
              </a:ext>
            </a:extLst>
          </p:cNvPr>
          <p:cNvGrpSpPr/>
          <p:nvPr userDrawn="1"/>
        </p:nvGrpSpPr>
        <p:grpSpPr>
          <a:xfrm>
            <a:off x="2567608" y="6035876"/>
            <a:ext cx="2463015" cy="677224"/>
            <a:chOff x="8472263" y="5745965"/>
            <a:chExt cx="3528393" cy="97015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80506F5-4DEB-A74F-9693-156A1CEFD1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2617A8A-9CE4-C240-B628-ABD5508C01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367EAE0-C6C5-F347-BA07-B4E6694396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93C284-9E9E-2442-93E5-BCAF99A80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57" y="-9128"/>
            <a:ext cx="559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apitulo_Pesados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1A5C62-176F-114B-B996-68DB7A020071}"/>
              </a:ext>
            </a:extLst>
          </p:cNvPr>
          <p:cNvSpPr/>
          <p:nvPr userDrawn="1"/>
        </p:nvSpPr>
        <p:spPr>
          <a:xfrm>
            <a:off x="8384" y="0"/>
            <a:ext cx="6072187" cy="6865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0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A2A18B-13A2-0F44-BBB6-F5BB83C6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069" y="3684859"/>
            <a:ext cx="4176713" cy="678263"/>
          </a:xfrm>
        </p:spPr>
        <p:txBody>
          <a:bodyPr anchor="t" anchorCtr="0">
            <a:spAutoFit/>
          </a:bodyPr>
          <a:lstStyle>
            <a:lvl1pPr algn="l">
              <a:lnSpc>
                <a:spcPts val="5000"/>
              </a:lnSpc>
              <a:spcAft>
                <a:spcPts val="600"/>
              </a:spcAft>
              <a:defRPr sz="3600" b="0" i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_tradnl" noProof="0" dirty="0"/>
              <a:t>Texto adicional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73F15C-9768-114A-8BA3-47DCBCE62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068" y="2708920"/>
            <a:ext cx="4230491" cy="923330"/>
          </a:xfrm>
        </p:spPr>
        <p:txBody>
          <a:bodyPr wrap="square" anchor="t" anchorCtr="0">
            <a:spAutoFit/>
          </a:bodyPr>
          <a:lstStyle>
            <a:lvl1pPr algn="l">
              <a:buFontTx/>
              <a:buNone/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_tradnl" noProof="0" dirty="0"/>
              <a:t>Pesados</a:t>
            </a:r>
          </a:p>
        </p:txBody>
      </p:sp>
      <p:sp>
        <p:nvSpPr>
          <p:cNvPr id="17" name="Marcador de texto 20">
            <a:extLst>
              <a:ext uri="{FF2B5EF4-FFF2-40B4-BE49-F238E27FC236}">
                <a16:creationId xmlns:a16="http://schemas.microsoft.com/office/drawing/2014/main" id="{13DA8E1B-858B-264C-A2A8-70E4C4B491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6069" y="5261857"/>
            <a:ext cx="3737779" cy="313932"/>
          </a:xfrm>
        </p:spPr>
        <p:txBody>
          <a:bodyPr anchor="t" anchorCtr="0">
            <a:spAutoFit/>
          </a:bodyPr>
          <a:lstStyle>
            <a:lvl1pPr marL="0" indent="0">
              <a:spcAft>
                <a:spcPts val="1200"/>
              </a:spcAft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los textos</a:t>
            </a: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BD6A24-B5A1-B04F-B9A2-5A0FE2DB472F}"/>
              </a:ext>
            </a:extLst>
          </p:cNvPr>
          <p:cNvGrpSpPr/>
          <p:nvPr userDrawn="1"/>
        </p:nvGrpSpPr>
        <p:grpSpPr>
          <a:xfrm>
            <a:off x="6868032" y="6035876"/>
            <a:ext cx="2463015" cy="677224"/>
            <a:chOff x="8472263" y="5745965"/>
            <a:chExt cx="3528393" cy="97015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039601-51DF-A742-A286-F6714C15E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341" r="46165"/>
            <a:stretch/>
          </p:blipFill>
          <p:spPr>
            <a:xfrm>
              <a:off x="9994776" y="5745965"/>
              <a:ext cx="158352" cy="97015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CF0EA7-671E-2B44-BA48-492AA5D5A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96"/>
            <a:stretch/>
          </p:blipFill>
          <p:spPr>
            <a:xfrm>
              <a:off x="10344472" y="5745965"/>
              <a:ext cx="1656184" cy="9701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0E0FEAE-A9E1-9B4A-8A14-AA925899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472" r="-138"/>
            <a:stretch/>
          </p:blipFill>
          <p:spPr>
            <a:xfrm>
              <a:off x="8472263" y="5745965"/>
              <a:ext cx="1573832" cy="9701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692DEF2-1F71-D64E-BAC7-3C930A155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6B8DEF-8F86-E445-AE3F-1A7C3CD3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63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Esta es una prueba de cómo se vería la presentación 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3BA482-EC1D-384F-834D-8EAE42724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702271"/>
            <a:ext cx="10801350" cy="445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807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14" r:id="rId2"/>
    <p:sldLayoutId id="2147483815" r:id="rId3"/>
    <p:sldLayoutId id="2147483865" r:id="rId4"/>
    <p:sldLayoutId id="2147483816" r:id="rId5"/>
    <p:sldLayoutId id="2147483866" r:id="rId6"/>
    <p:sldLayoutId id="2147483879" r:id="rId7"/>
    <p:sldLayoutId id="2147483882" r:id="rId8"/>
    <p:sldLayoutId id="2147483881" r:id="rId9"/>
    <p:sldLayoutId id="2147483880" r:id="rId10"/>
    <p:sldLayoutId id="2147483885" r:id="rId11"/>
    <p:sldLayoutId id="2147483886" r:id="rId12"/>
    <p:sldLayoutId id="2147483883" r:id="rId13"/>
    <p:sldLayoutId id="2147483884" r:id="rId14"/>
    <p:sldLayoutId id="2147483853" r:id="rId15"/>
    <p:sldLayoutId id="2147483878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57" r:id="rId25"/>
    <p:sldLayoutId id="2147483830" r:id="rId26"/>
    <p:sldLayoutId id="2147483831" r:id="rId27"/>
    <p:sldLayoutId id="2147483852" r:id="rId28"/>
    <p:sldLayoutId id="2147483889" r:id="rId29"/>
    <p:sldLayoutId id="2147483860" r:id="rId30"/>
    <p:sldLayoutId id="2147483876" r:id="rId31"/>
    <p:sldLayoutId id="2147483877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0" spc="0" normalizeH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492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74688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46138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pos="1663">
          <p15:clr>
            <a:srgbClr val="F26B43"/>
          </p15:clr>
        </p15:guide>
        <p15:guide id="8" pos="3069">
          <p15:clr>
            <a:srgbClr val="F26B43"/>
          </p15:clr>
        </p15:guide>
        <p15:guide id="9" pos="3228">
          <p15:clr>
            <a:srgbClr val="F26B43"/>
          </p15:clr>
        </p15:guide>
        <p15:guide id="10" pos="4452">
          <p15:clr>
            <a:srgbClr val="F26B43"/>
          </p15:clr>
        </p15:guide>
        <p15:guide id="11" pos="4611">
          <p15:clr>
            <a:srgbClr val="F26B43"/>
          </p15:clr>
        </p15:guide>
        <p15:guide id="12" pos="5858">
          <p15:clr>
            <a:srgbClr val="F26B43"/>
          </p15:clr>
        </p15:guide>
        <p15:guide id="13" pos="5995">
          <p15:clr>
            <a:srgbClr val="F26B43"/>
          </p15:clr>
        </p15:guide>
        <p15:guide id="14" orient="horz" pos="1162">
          <p15:clr>
            <a:srgbClr val="F26B43"/>
          </p15:clr>
        </p15:guide>
        <p15:guide id="15" pos="18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36C60-A6D2-EB4A-B980-B260E6782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2671870"/>
            <a:ext cx="10729268" cy="757130"/>
          </a:xfrm>
        </p:spPr>
        <p:txBody>
          <a:bodyPr/>
          <a:lstStyle/>
          <a:p>
            <a:r>
              <a:rPr lang="es-ES_tradnl" dirty="0"/>
              <a:t>Indicador de Profundidad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75D56-D8AF-DA44-8F1D-305A4A31B3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/>
              <a:t>Noviembre - 2022</a:t>
            </a:r>
          </a:p>
        </p:txBody>
      </p:sp>
    </p:spTree>
    <p:extLst>
      <p:ext uri="{BB962C8B-B14F-4D97-AF65-F5344CB8AC3E}">
        <p14:creationId xmlns:p14="http://schemas.microsoft.com/office/powerpoint/2010/main" val="27064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30AD9-554B-49D8-BAC0-38E85E50E3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11486" y="654051"/>
            <a:ext cx="10801200" cy="757130"/>
          </a:xfrm>
        </p:spPr>
        <p:txBody>
          <a:bodyPr/>
          <a:lstStyle/>
          <a:p>
            <a:r>
              <a:rPr lang="es-MX" sz="2400" dirty="0">
                <a:latin typeface="Terpel Sans" panose="00000500000000000000" pitchFamily="2" charset="0"/>
              </a:rPr>
              <a:t>El Asesor de ventas promedio en Districol esta vendiendo en promedio </a:t>
            </a:r>
            <a:r>
              <a:rPr lang="es-MX" sz="2400" dirty="0" err="1">
                <a:latin typeface="Terpel Sans" panose="00000500000000000000" pitchFamily="2" charset="0"/>
              </a:rPr>
              <a:t>xxx</a:t>
            </a:r>
            <a:r>
              <a:rPr lang="es-MX" sz="2400" dirty="0">
                <a:latin typeface="Terpel Sans" panose="00000500000000000000" pitchFamily="2" charset="0"/>
              </a:rPr>
              <a:t> familias por PDV al mes</a:t>
            </a:r>
            <a:endParaRPr lang="es-CO" sz="1600" dirty="0">
              <a:latin typeface="Terpel Sans" panose="000005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549BD20-BDC9-8748-4F86-E455A1C1F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78664"/>
              </p:ext>
            </p:extLst>
          </p:nvPr>
        </p:nvGraphicFramePr>
        <p:xfrm>
          <a:off x="822587" y="1916832"/>
          <a:ext cx="5256585" cy="4215104"/>
        </p:xfrm>
        <a:graphic>
          <a:graphicData uri="http://schemas.openxmlformats.org/drawingml/2006/table">
            <a:tbl>
              <a:tblPr/>
              <a:tblGrid>
                <a:gridCol w="705808">
                  <a:extLst>
                    <a:ext uri="{9D8B030D-6E8A-4147-A177-3AD203B41FA5}">
                      <a16:colId xmlns:a16="http://schemas.microsoft.com/office/drawing/2014/main" val="469283726"/>
                    </a:ext>
                  </a:extLst>
                </a:gridCol>
                <a:gridCol w="705808">
                  <a:extLst>
                    <a:ext uri="{9D8B030D-6E8A-4147-A177-3AD203B41FA5}">
                      <a16:colId xmlns:a16="http://schemas.microsoft.com/office/drawing/2014/main" val="2067977629"/>
                    </a:ext>
                  </a:extLst>
                </a:gridCol>
                <a:gridCol w="1613273">
                  <a:extLst>
                    <a:ext uri="{9D8B030D-6E8A-4147-A177-3AD203B41FA5}">
                      <a16:colId xmlns:a16="http://schemas.microsoft.com/office/drawing/2014/main" val="3231951505"/>
                    </a:ext>
                  </a:extLst>
                </a:gridCol>
                <a:gridCol w="2231696">
                  <a:extLst>
                    <a:ext uri="{9D8B030D-6E8A-4147-A177-3AD203B41FA5}">
                      <a16:colId xmlns:a16="http://schemas.microsoft.com/office/drawing/2014/main" val="459807814"/>
                    </a:ext>
                  </a:extLst>
                </a:gridCol>
              </a:tblGrid>
              <a:tr h="2634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LOB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77123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078044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vende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7327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0387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18649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 HYDRAULIC AW 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03963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298217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17402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 DELVAC MX ESP 15W-40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36745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3989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626088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 SUPER MOTO 4T 20W-50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84331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 OUTBOARD PLUS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2895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TERPEL CELERITY 20W50 TITANIO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75970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61273"/>
                  </a:ext>
                </a:extLst>
              </a:tr>
              <a:tr h="263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 SUPER 1000 20W-50 SP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5482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3C39F64-7376-8E42-F315-0D95D7193314}"/>
              </a:ext>
            </a:extLst>
          </p:cNvPr>
          <p:cNvSpPr txBox="1"/>
          <p:nvPr/>
        </p:nvSpPr>
        <p:spPr>
          <a:xfrm>
            <a:off x="6384032" y="242088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Plan de mejora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6D60FD-8AFA-7437-8F82-102A1330A241}"/>
              </a:ext>
            </a:extLst>
          </p:cNvPr>
          <p:cNvSpPr txBox="1"/>
          <p:nvPr/>
        </p:nvSpPr>
        <p:spPr>
          <a:xfrm>
            <a:off x="6384032" y="31842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Plan de mejora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341E39-E677-A464-0E29-398F9AB70242}"/>
              </a:ext>
            </a:extLst>
          </p:cNvPr>
          <p:cNvSpPr txBox="1"/>
          <p:nvPr/>
        </p:nvSpPr>
        <p:spPr>
          <a:xfrm>
            <a:off x="6384031" y="3947659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Oportunidades marca </a:t>
            </a:r>
            <a:r>
              <a:rPr lang="es-CO" dirty="0" err="1"/>
              <a:t>terpel</a:t>
            </a:r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4775FE-7918-488E-6709-EF86C1E202ED}"/>
              </a:ext>
            </a:extLst>
          </p:cNvPr>
          <p:cNvSpPr txBox="1"/>
          <p:nvPr/>
        </p:nvSpPr>
        <p:spPr>
          <a:xfrm>
            <a:off x="6386162" y="490296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Oportunidades nuevas viscosidades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FBE7EB-C680-5B0D-3330-4B0FEB5E241B}"/>
              </a:ext>
            </a:extLst>
          </p:cNvPr>
          <p:cNvSpPr txBox="1"/>
          <p:nvPr/>
        </p:nvSpPr>
        <p:spPr>
          <a:xfrm>
            <a:off x="6386162" y="577896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Oportunidades marca </a:t>
            </a:r>
            <a:r>
              <a:rPr lang="es-CO" dirty="0" err="1"/>
              <a:t>terpel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229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30AD9-554B-49D8-BAC0-38E85E50E3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11486" y="654051"/>
            <a:ext cx="10801200" cy="757130"/>
          </a:xfrm>
        </p:spPr>
        <p:txBody>
          <a:bodyPr/>
          <a:lstStyle/>
          <a:p>
            <a:r>
              <a:rPr lang="es-MX" sz="2400" dirty="0">
                <a:latin typeface="Terpel Sans" panose="00000500000000000000" pitchFamily="2" charset="0"/>
              </a:rPr>
              <a:t>El Asesor de ventas promedio en Districol – HUILA esta vendiendo en promedio </a:t>
            </a:r>
            <a:r>
              <a:rPr lang="es-MX" sz="2400" dirty="0" err="1">
                <a:latin typeface="Terpel Sans" panose="00000500000000000000" pitchFamily="2" charset="0"/>
              </a:rPr>
              <a:t>xxx</a:t>
            </a:r>
            <a:r>
              <a:rPr lang="es-MX" sz="2400" dirty="0">
                <a:latin typeface="Terpel Sans" panose="00000500000000000000" pitchFamily="2" charset="0"/>
              </a:rPr>
              <a:t> familias por PDV al mes</a:t>
            </a:r>
            <a:endParaRPr lang="es-CO" sz="1600" dirty="0">
              <a:latin typeface="Terpel Sans" panose="00000500000000000000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3AB3D19-995A-809C-43F9-2E4E32B21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75131"/>
              </p:ext>
            </p:extLst>
          </p:nvPr>
        </p:nvGraphicFramePr>
        <p:xfrm>
          <a:off x="509790" y="1844824"/>
          <a:ext cx="5082156" cy="4446205"/>
        </p:xfrm>
        <a:graphic>
          <a:graphicData uri="http://schemas.openxmlformats.org/drawingml/2006/table">
            <a:tbl>
              <a:tblPr/>
              <a:tblGrid>
                <a:gridCol w="1270539">
                  <a:extLst>
                    <a:ext uri="{9D8B030D-6E8A-4147-A177-3AD203B41FA5}">
                      <a16:colId xmlns:a16="http://schemas.microsoft.com/office/drawing/2014/main" val="4174283976"/>
                    </a:ext>
                  </a:extLst>
                </a:gridCol>
                <a:gridCol w="1270539">
                  <a:extLst>
                    <a:ext uri="{9D8B030D-6E8A-4147-A177-3AD203B41FA5}">
                      <a16:colId xmlns:a16="http://schemas.microsoft.com/office/drawing/2014/main" val="3562143801"/>
                    </a:ext>
                  </a:extLst>
                </a:gridCol>
                <a:gridCol w="1270539">
                  <a:extLst>
                    <a:ext uri="{9D8B030D-6E8A-4147-A177-3AD203B41FA5}">
                      <a16:colId xmlns:a16="http://schemas.microsoft.com/office/drawing/2014/main" val="2700177982"/>
                    </a:ext>
                  </a:extLst>
                </a:gridCol>
                <a:gridCol w="1270539">
                  <a:extLst>
                    <a:ext uri="{9D8B030D-6E8A-4147-A177-3AD203B41FA5}">
                      <a16:colId xmlns:a16="http://schemas.microsoft.com/office/drawing/2014/main" val="1036882601"/>
                    </a:ext>
                  </a:extLst>
                </a:gridCol>
              </a:tblGrid>
              <a:tr h="28709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LOB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573938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993450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309381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860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789670"/>
                  </a:ext>
                </a:extLst>
              </a:tr>
              <a:tr h="1852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01798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631230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759564"/>
                  </a:ext>
                </a:extLst>
              </a:tr>
              <a:tr h="1852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CVL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31491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CVL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24633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63157"/>
                  </a:ext>
                </a:extLst>
              </a:tr>
              <a:tr h="1852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68225"/>
                  </a:ext>
                </a:extLst>
              </a:tr>
              <a:tr h="1852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416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5438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91676"/>
                  </a:ext>
                </a:extLst>
              </a:tr>
              <a:tr h="6157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90770"/>
                  </a:ext>
                </a:extLst>
              </a:tr>
              <a:tr h="1852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</a:t>
                      </a: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28907"/>
                  </a:ext>
                </a:extLst>
              </a:tr>
              <a:tr h="185219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29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25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C92C-592E-2647-B688-AA072EC5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1A43EE-8AD6-4A49-B0A9-5AAB3EEDED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0589" y="2718604"/>
            <a:ext cx="3436086" cy="1087477"/>
          </a:xfrm>
        </p:spPr>
        <p:txBody>
          <a:bodyPr/>
          <a:lstStyle/>
          <a:p>
            <a:r>
              <a:rPr lang="es-ES_tradnl" dirty="0"/>
              <a:t>Conceptos Básicos</a:t>
            </a:r>
          </a:p>
          <a:p>
            <a:r>
              <a:rPr lang="es-ES_tradnl" dirty="0"/>
              <a:t>¿Cómo se calcula?</a:t>
            </a:r>
          </a:p>
          <a:p>
            <a:r>
              <a:rPr lang="es-ES_tradnl" dirty="0"/>
              <a:t>Análisis situacional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A7AE4D-3860-DF4B-940C-089C5121A6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19963" y="2718605"/>
            <a:ext cx="606436" cy="1461939"/>
          </a:xfrm>
        </p:spPr>
        <p:txBody>
          <a:bodyPr/>
          <a:lstStyle/>
          <a:p>
            <a:r>
              <a:rPr lang="es-ES_tradnl" b="1" dirty="0"/>
              <a:t>1.</a:t>
            </a:r>
          </a:p>
          <a:p>
            <a:r>
              <a:rPr lang="es-ES_tradnl" b="1" dirty="0"/>
              <a:t>2.</a:t>
            </a:r>
          </a:p>
          <a:p>
            <a:r>
              <a:rPr lang="es-ES_tradnl" b="1" dirty="0"/>
              <a:t>3.</a:t>
            </a:r>
          </a:p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98384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766351-2FD7-8E4D-AED1-83C318A7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042826"/>
            <a:ext cx="4176713" cy="1754326"/>
          </a:xfrm>
        </p:spPr>
        <p:txBody>
          <a:bodyPr/>
          <a:lstStyle/>
          <a:p>
            <a:pPr algn="ctr"/>
            <a:r>
              <a:rPr lang="es-ES_tradnl" sz="3600" dirty="0"/>
              <a:t>Conceptos Básicos 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E700F-87A4-C94E-9C16-A674147B9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4" y="2909960"/>
            <a:ext cx="4752603" cy="1455144"/>
          </a:xfrm>
        </p:spPr>
        <p:txBody>
          <a:bodyPr/>
          <a:lstStyle/>
          <a:p>
            <a:pPr algn="just"/>
            <a:r>
              <a:rPr lang="es-ES_tradnl" sz="8800" dirty="0"/>
              <a:t>1.             </a:t>
            </a: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E5CF987E-1015-4912-AA7F-4534BE35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40" y="-459432"/>
            <a:ext cx="5160312" cy="5152516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D7E5B385-2808-44E7-A1D3-77094553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869" y="2896820"/>
            <a:ext cx="3391054" cy="3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2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AF3D7-F398-664E-A127-F1088E68F9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5400" y="1819778"/>
            <a:ext cx="11340000" cy="424732"/>
          </a:xfrm>
        </p:spPr>
        <p:txBody>
          <a:bodyPr/>
          <a:lstStyle/>
          <a:p>
            <a:pPr algn="just"/>
            <a:r>
              <a:rPr lang="es-MX" sz="2400" dirty="0">
                <a:solidFill>
                  <a:srgbClr val="2E2E2E"/>
                </a:solidFill>
                <a:latin typeface="Terpel Sans" panose="00000500000000000000" pitchFamily="2" charset="0"/>
              </a:rPr>
              <a:t>Objetivo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823FD27-6734-9D7B-887E-86A282C5CAFD}"/>
              </a:ext>
            </a:extLst>
          </p:cNvPr>
          <p:cNvSpPr txBox="1">
            <a:spLocks/>
          </p:cNvSpPr>
          <p:nvPr/>
        </p:nvSpPr>
        <p:spPr>
          <a:xfrm>
            <a:off x="652489" y="2881608"/>
            <a:ext cx="11340000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3600" b="1" i="0" kern="0" cap="none" spc="0" normalizeH="0" baseline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492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s-ES_tradnl"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solidFill>
                  <a:srgbClr val="2E2E2E"/>
                </a:solidFill>
                <a:latin typeface="Terpel Sans" panose="00000500000000000000" pitchFamily="2" charset="0"/>
              </a:rPr>
              <a:t>Propuesta de valor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CDAD6BFC-BAF6-0D20-171C-A614515B0AA8}"/>
              </a:ext>
            </a:extLst>
          </p:cNvPr>
          <p:cNvSpPr txBox="1">
            <a:spLocks/>
          </p:cNvSpPr>
          <p:nvPr/>
        </p:nvSpPr>
        <p:spPr>
          <a:xfrm>
            <a:off x="671496" y="705027"/>
            <a:ext cx="11340000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3600" b="1" i="0" kern="0" cap="none" spc="0" normalizeH="0" baseline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492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s-ES_tradnl"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dirty="0">
                <a:solidFill>
                  <a:srgbClr val="2E2E2E"/>
                </a:solidFill>
                <a:latin typeface="Terpel Sans" panose="00000500000000000000" pitchFamily="2" charset="0"/>
              </a:rPr>
              <a:t>CONCEPTOS BASICOS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F9216B42-E32C-6F27-6457-0D5BE1E1B00B}"/>
              </a:ext>
            </a:extLst>
          </p:cNvPr>
          <p:cNvSpPr txBox="1">
            <a:spLocks/>
          </p:cNvSpPr>
          <p:nvPr/>
        </p:nvSpPr>
        <p:spPr>
          <a:xfrm>
            <a:off x="407368" y="2244510"/>
            <a:ext cx="10983568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200" b="0" i="0" kern="1200" spc="15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2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20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46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461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552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s-ES_tradnl" sz="16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1" indent="0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2E2E2E"/>
                </a:solidFill>
                <a:latin typeface="Terpel Sans" panose="00000500000000000000"/>
              </a:rPr>
              <a:t>Medir la cantidad de familias y/o referencias de producto que se venden en un punto de venta.</a:t>
            </a:r>
          </a:p>
          <a:p>
            <a:pPr marL="269875" lvl="1" indent="0" algn="ctr">
              <a:buFont typeface="Arial" panose="020B0604020202020204" pitchFamily="34" charset="0"/>
              <a:buNone/>
            </a:pPr>
            <a:endParaRPr lang="es-ES_tradnl" dirty="0">
              <a:solidFill>
                <a:schemeClr val="accent1"/>
              </a:solidFill>
              <a:highlight>
                <a:srgbClr val="FFFF00"/>
              </a:highlight>
              <a:latin typeface="Terpel Sans" panose="0000050000000000000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E1D6F7-7E34-2801-1CB3-48CE406E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306340"/>
            <a:ext cx="7903388" cy="34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9113581-B6EA-FDD0-3DD6-76397AAE1D6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51326-2F01-9D29-79B8-11449C26050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BB853C-2B38-5B17-31F5-8B3EA01501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0A86AC-6A49-001F-9CEE-A0D3CD3D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6" y="-99392"/>
            <a:ext cx="12162413" cy="70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AF3D7-F398-664E-A127-F1088E68F9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5400" y="1819778"/>
            <a:ext cx="11340000" cy="424732"/>
          </a:xfrm>
        </p:spPr>
        <p:txBody>
          <a:bodyPr/>
          <a:lstStyle/>
          <a:p>
            <a:pPr algn="just"/>
            <a:r>
              <a:rPr lang="es-MX" sz="2400" dirty="0">
                <a:solidFill>
                  <a:srgbClr val="2E2E2E"/>
                </a:solidFill>
                <a:latin typeface="Terpel Sans" panose="00000500000000000000" pitchFamily="2" charset="0"/>
              </a:rPr>
              <a:t>¿ Que es profundidad de Portafolio?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4480B3-93B5-7E41-BCAD-75DD099F855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04216" y="2492896"/>
            <a:ext cx="10983568" cy="424732"/>
          </a:xfrm>
        </p:spPr>
        <p:txBody>
          <a:bodyPr>
            <a:noAutofit/>
          </a:bodyPr>
          <a:lstStyle/>
          <a:p>
            <a:pPr marL="269875" lvl="1" indent="0">
              <a:buNone/>
            </a:pPr>
            <a:r>
              <a:rPr lang="es-ES_tradnl" dirty="0">
                <a:solidFill>
                  <a:srgbClr val="2E2E2E"/>
                </a:solidFill>
                <a:latin typeface="Terpel Sans" panose="00000500000000000000"/>
              </a:rPr>
              <a:t>La cantidad de Familias o Referencias  que se venden del inventario general.</a:t>
            </a:r>
          </a:p>
          <a:p>
            <a:pPr marL="269875" lvl="1" indent="0" algn="ctr">
              <a:buNone/>
            </a:pPr>
            <a:endParaRPr lang="es-ES_tradnl" dirty="0">
              <a:solidFill>
                <a:schemeClr val="accent1"/>
              </a:solidFill>
              <a:highlight>
                <a:srgbClr val="FFFF00"/>
              </a:highlight>
              <a:latin typeface="Terpel Sans" panose="00000500000000000000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823FD27-6734-9D7B-887E-86A282C5CAFD}"/>
              </a:ext>
            </a:extLst>
          </p:cNvPr>
          <p:cNvSpPr txBox="1">
            <a:spLocks/>
          </p:cNvSpPr>
          <p:nvPr/>
        </p:nvSpPr>
        <p:spPr>
          <a:xfrm>
            <a:off x="695400" y="3146895"/>
            <a:ext cx="11340000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3600" b="1" i="0" kern="0" cap="none" spc="0" normalizeH="0" baseline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492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s-ES_tradnl"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solidFill>
                  <a:srgbClr val="2E2E2E"/>
                </a:solidFill>
                <a:latin typeface="Terpel Sans" panose="00000500000000000000" pitchFamily="2" charset="0"/>
              </a:rPr>
              <a:t>¿ Como esta Compuesto el inventario general de Familias?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4A19CD-DE95-F993-7953-AB95522F9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645024"/>
            <a:ext cx="2914650" cy="26860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1205BF7-85F8-4441-AF05-E50D5241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78" y="3835524"/>
            <a:ext cx="3867150" cy="230505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CDAD6BFC-BAF6-0D20-171C-A614515B0AA8}"/>
              </a:ext>
            </a:extLst>
          </p:cNvPr>
          <p:cNvSpPr txBox="1">
            <a:spLocks/>
          </p:cNvSpPr>
          <p:nvPr/>
        </p:nvSpPr>
        <p:spPr>
          <a:xfrm>
            <a:off x="671496" y="705027"/>
            <a:ext cx="11340000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3600" b="1" i="0" kern="0" cap="none" spc="0" normalizeH="0" baseline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492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US" sz="1800" b="0" i="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552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s-ES_tradnl"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dirty="0">
                <a:solidFill>
                  <a:srgbClr val="2E2E2E"/>
                </a:solidFill>
                <a:latin typeface="Terpel Sans" panose="00000500000000000000" pitchFamily="2" charset="0"/>
              </a:rPr>
              <a:t>CONCEPTOS BASICOS</a:t>
            </a:r>
          </a:p>
        </p:txBody>
      </p:sp>
    </p:spTree>
    <p:extLst>
      <p:ext uri="{BB962C8B-B14F-4D97-AF65-F5344CB8AC3E}">
        <p14:creationId xmlns:p14="http://schemas.microsoft.com/office/powerpoint/2010/main" val="15871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766351-2FD7-8E4D-AED1-83C318A7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256919"/>
            <a:ext cx="4322131" cy="5232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¿Cómo se calcula?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E700F-87A4-C94E-9C16-A674147B9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448" y="2896820"/>
            <a:ext cx="4173538" cy="1311128"/>
          </a:xfrm>
        </p:spPr>
        <p:txBody>
          <a:bodyPr/>
          <a:lstStyle/>
          <a:p>
            <a:pPr algn="l"/>
            <a:r>
              <a:rPr lang="es-ES_tradnl" sz="8800" dirty="0"/>
              <a:t>3.</a:t>
            </a: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E5CF987E-1015-4912-AA7F-4534BE35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40" y="-459432"/>
            <a:ext cx="5160312" cy="5152516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D7E5B385-2808-44E7-A1D3-77094553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869" y="2896820"/>
            <a:ext cx="3391054" cy="34475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0DD3C9-F782-46E5-9B4D-03484565E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042" y="0"/>
            <a:ext cx="5628968" cy="685800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E605698D-97C0-3F40-8DD5-93074C99CCE8}"/>
              </a:ext>
            </a:extLst>
          </p:cNvPr>
          <p:cNvSpPr>
            <a:spLocks noGrp="1"/>
          </p:cNvSpPr>
          <p:nvPr/>
        </p:nvSpPr>
        <p:spPr>
          <a:xfrm>
            <a:off x="4582401" y="2884235"/>
            <a:ext cx="3027197" cy="10895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400" b="1" i="0" kern="0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730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30AD9-554B-49D8-BAC0-38E85E50E3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11486" y="654051"/>
            <a:ext cx="10801200" cy="424732"/>
          </a:xfrm>
        </p:spPr>
        <p:txBody>
          <a:bodyPr/>
          <a:lstStyle/>
          <a:p>
            <a:r>
              <a:rPr lang="es-MX" sz="2400" dirty="0">
                <a:latin typeface="Terpel Sans" panose="00000500000000000000" pitchFamily="2" charset="0"/>
              </a:rPr>
              <a:t>Cantidad de familias vendidas en promedio por vendedor</a:t>
            </a:r>
            <a:endParaRPr lang="es-CO" sz="1600" dirty="0">
              <a:latin typeface="Terpel Sans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5E79D1-6A08-2C77-3FEB-C006BE4CCF76}"/>
              </a:ext>
            </a:extLst>
          </p:cNvPr>
          <p:cNvSpPr txBox="1"/>
          <p:nvPr/>
        </p:nvSpPr>
        <p:spPr>
          <a:xfrm>
            <a:off x="153559" y="2284277"/>
            <a:ext cx="63863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O" dirty="0"/>
              <a:t>Promedio de cantidad de familias vendidas por punto de venta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2AF0C6-A6E9-BDA1-BE7A-51E4A0B2B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8079"/>
          <a:stretch/>
        </p:blipFill>
        <p:spPr>
          <a:xfrm>
            <a:off x="6095999" y="2924944"/>
            <a:ext cx="3095625" cy="4247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6BE67E-D0A2-E078-0411-61EFDF5B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007" y="3827468"/>
            <a:ext cx="3000375" cy="5905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6E98FE-C7B9-C61C-2D40-2499AE95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39" y="4795653"/>
            <a:ext cx="3095625" cy="1543050"/>
          </a:xfrm>
          <a:prstGeom prst="rect">
            <a:avLst/>
          </a:prstGeom>
        </p:spPr>
      </p:pic>
      <p:sp>
        <p:nvSpPr>
          <p:cNvPr id="11" name="Es igual a 10">
            <a:extLst>
              <a:ext uri="{FF2B5EF4-FFF2-40B4-BE49-F238E27FC236}">
                <a16:creationId xmlns:a16="http://schemas.microsoft.com/office/drawing/2014/main" id="{CB45F352-FE91-BB77-14DC-E03447064A6C}"/>
              </a:ext>
            </a:extLst>
          </p:cNvPr>
          <p:cNvSpPr/>
          <p:nvPr/>
        </p:nvSpPr>
        <p:spPr>
          <a:xfrm>
            <a:off x="9552384" y="3043441"/>
            <a:ext cx="360040" cy="313551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Es igual a 11">
            <a:extLst>
              <a:ext uri="{FF2B5EF4-FFF2-40B4-BE49-F238E27FC236}">
                <a16:creationId xmlns:a16="http://schemas.microsoft.com/office/drawing/2014/main" id="{85AC42BD-6A99-007C-A8D7-3FB8C1B9FF08}"/>
              </a:ext>
            </a:extLst>
          </p:cNvPr>
          <p:cNvSpPr/>
          <p:nvPr/>
        </p:nvSpPr>
        <p:spPr>
          <a:xfrm>
            <a:off x="9552384" y="4019745"/>
            <a:ext cx="360040" cy="313551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Es igual a 12">
            <a:extLst>
              <a:ext uri="{FF2B5EF4-FFF2-40B4-BE49-F238E27FC236}">
                <a16:creationId xmlns:a16="http://schemas.microsoft.com/office/drawing/2014/main" id="{B3812A4E-7C77-B748-D5EF-3BD5DD24BC18}"/>
              </a:ext>
            </a:extLst>
          </p:cNvPr>
          <p:cNvSpPr/>
          <p:nvPr/>
        </p:nvSpPr>
        <p:spPr>
          <a:xfrm>
            <a:off x="9524764" y="5399142"/>
            <a:ext cx="360040" cy="313551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65A25EE-4DD5-B446-6C6B-983539CAA978}"/>
              </a:ext>
            </a:extLst>
          </p:cNvPr>
          <p:cNvSpPr/>
          <p:nvPr/>
        </p:nvSpPr>
        <p:spPr>
          <a:xfrm>
            <a:off x="10200456" y="2924944"/>
            <a:ext cx="792088" cy="5905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479EDA3-59B3-84DB-CB35-C0701764C4C3}"/>
              </a:ext>
            </a:extLst>
          </p:cNvPr>
          <p:cNvSpPr/>
          <p:nvPr/>
        </p:nvSpPr>
        <p:spPr>
          <a:xfrm>
            <a:off x="10200456" y="3847366"/>
            <a:ext cx="792088" cy="5905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405A29A-8ED6-9766-3F25-EF8250DC1A5B}"/>
              </a:ext>
            </a:extLst>
          </p:cNvPr>
          <p:cNvSpPr/>
          <p:nvPr/>
        </p:nvSpPr>
        <p:spPr>
          <a:xfrm>
            <a:off x="10200456" y="5260642"/>
            <a:ext cx="792088" cy="5905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37C511-947D-45A5-5E69-53162FA68285}"/>
              </a:ext>
            </a:extLst>
          </p:cNvPr>
          <p:cNvSpPr txBox="1"/>
          <p:nvPr/>
        </p:nvSpPr>
        <p:spPr>
          <a:xfrm>
            <a:off x="892216" y="3223331"/>
            <a:ext cx="30956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dirty="0" err="1"/>
              <a:t>Cant</a:t>
            </a:r>
            <a:r>
              <a:rPr lang="es-CO" dirty="0"/>
              <a:t>. de familias por </a:t>
            </a:r>
            <a:r>
              <a:rPr lang="es-CO" dirty="0" err="1"/>
              <a:t>pdv</a:t>
            </a:r>
            <a:r>
              <a:rPr lang="es-CO" dirty="0"/>
              <a:t> / cantidad de </a:t>
            </a:r>
            <a:r>
              <a:rPr lang="es-CO" dirty="0" err="1"/>
              <a:t>pdv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FB8080E-FE9D-3C64-7A56-762B5279048F}"/>
                  </a:ext>
                </a:extLst>
              </p:cNvPr>
              <p:cNvSpPr txBox="1"/>
              <p:nvPr/>
            </p:nvSpPr>
            <p:spPr>
              <a:xfrm>
                <a:off x="1343472" y="4386393"/>
                <a:ext cx="2469249" cy="698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O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2+3+8</m:t>
                        </m:r>
                      </m:num>
                      <m:den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O" dirty="0"/>
                  <a:t> = </a:t>
                </a:r>
                <a:r>
                  <a:rPr lang="es-CO" sz="2400" dirty="0"/>
                  <a:t>4,33</a:t>
                </a:r>
                <a:endParaRPr lang="es-CO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FB8080E-FE9D-3C64-7A56-762B5279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4386393"/>
                <a:ext cx="2469249" cy="698909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766351-2FD7-8E4D-AED1-83C318A7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256919"/>
            <a:ext cx="4322131" cy="5232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Análisis situacional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E700F-87A4-C94E-9C16-A674147B9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448" y="2896820"/>
            <a:ext cx="4173538" cy="1311128"/>
          </a:xfrm>
        </p:spPr>
        <p:txBody>
          <a:bodyPr/>
          <a:lstStyle/>
          <a:p>
            <a:pPr algn="l"/>
            <a:r>
              <a:rPr lang="es-ES_tradnl" sz="8800" dirty="0"/>
              <a:t>4.</a:t>
            </a: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E5CF987E-1015-4912-AA7F-4534BE35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40" y="-459432"/>
            <a:ext cx="5160312" cy="5152516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D7E5B385-2808-44E7-A1D3-77094553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869" y="2896820"/>
            <a:ext cx="3391054" cy="34475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0DD3C9-F782-46E5-9B4D-03484565E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042" y="0"/>
            <a:ext cx="5628968" cy="685800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E605698D-97C0-3F40-8DD5-93074C99CCE8}"/>
              </a:ext>
            </a:extLst>
          </p:cNvPr>
          <p:cNvSpPr>
            <a:spLocks noGrp="1"/>
          </p:cNvSpPr>
          <p:nvPr/>
        </p:nvSpPr>
        <p:spPr>
          <a:xfrm>
            <a:off x="4582401" y="2884235"/>
            <a:ext cx="3027197" cy="10895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400" b="1" i="0" kern="0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9701317"/>
      </p:ext>
    </p:extLst>
  </p:cSld>
  <p:clrMapOvr>
    <a:masterClrMapping/>
  </p:clrMapOvr>
</p:sld>
</file>

<file path=ppt/theme/theme1.xml><?xml version="1.0" encoding="utf-8"?>
<a:theme xmlns:a="http://schemas.openxmlformats.org/drawingml/2006/main" name="Terpel_Plantilla2020">
  <a:themeElements>
    <a:clrScheme name="MOBIL">
      <a:dk1>
        <a:srgbClr val="666666"/>
      </a:dk1>
      <a:lt1>
        <a:srgbClr val="B3B3B3"/>
      </a:lt1>
      <a:dk2>
        <a:srgbClr val="EAEAEA"/>
      </a:dk2>
      <a:lt2>
        <a:srgbClr val="FFFFFF"/>
      </a:lt2>
      <a:accent1>
        <a:srgbClr val="FF1D09"/>
      </a:accent1>
      <a:accent2>
        <a:srgbClr val="B2B2B2"/>
      </a:accent2>
      <a:accent3>
        <a:srgbClr val="A6100E"/>
      </a:accent3>
      <a:accent4>
        <a:srgbClr val="595959"/>
      </a:accent4>
      <a:accent5>
        <a:srgbClr val="EAEAEA"/>
      </a:accent5>
      <a:accent6>
        <a:srgbClr val="FEE400"/>
      </a:accent6>
      <a:hlink>
        <a:srgbClr val="B5B5B5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911Template_Dualbrand" id="{8A3B476E-756E-F849-B851-E107AD09C4F6}" vid="{20242564-5494-3D49-82C9-271FA6F286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f90bd8-58f5-43d4-a127-3d332d87b270">
      <UserInfo>
        <DisplayName>Tatiana Andrea Sanchez</DisplayName>
        <AccountId>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0D3AC2509AC498AF8CE0818835A25" ma:contentTypeVersion="13" ma:contentTypeDescription="Create a new document." ma:contentTypeScope="" ma:versionID="cf9eba5eb4c013972161d359b286f668">
  <xsd:schema xmlns:xsd="http://www.w3.org/2001/XMLSchema" xmlns:xs="http://www.w3.org/2001/XMLSchema" xmlns:p="http://schemas.microsoft.com/office/2006/metadata/properties" xmlns:ns2="6e31300c-b96d-4fa2-a9ec-5908de172ed5" xmlns:ns3="48f90bd8-58f5-43d4-a127-3d332d87b270" targetNamespace="http://schemas.microsoft.com/office/2006/metadata/properties" ma:root="true" ma:fieldsID="8a13a32a477b11901e4bd4a455ac1ab4" ns2:_="" ns3:_="">
    <xsd:import namespace="6e31300c-b96d-4fa2-a9ec-5908de172ed5"/>
    <xsd:import namespace="48f90bd8-58f5-43d4-a127-3d332d87b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1300c-b96d-4fa2-a9ec-5908de172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90bd8-58f5-43d4-a127-3d332d87b2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1728E5-3C51-49EB-A0AD-93811E517613}">
  <ds:schemaRefs>
    <ds:schemaRef ds:uri="http://www.w3.org/XML/1998/namespace"/>
    <ds:schemaRef ds:uri="http://schemas.microsoft.com/office/infopath/2007/PartnerControls"/>
    <ds:schemaRef ds:uri="48f90bd8-58f5-43d4-a127-3d332d87b270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6e31300c-b96d-4fa2-a9ec-5908de172ed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854F6A-4C52-4705-911F-D5D78EDAA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31300c-b96d-4fa2-a9ec-5908de172ed5"/>
    <ds:schemaRef ds:uri="48f90bd8-58f5-43d4-a127-3d332d87b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674455-74E5-407F-8A2A-C44696C10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20534</TotalTime>
  <Words>233</Words>
  <Application>Microsoft Office PowerPoint</Application>
  <PresentationFormat>Panorámica</PresentationFormat>
  <Paragraphs>65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</vt:lpstr>
      <vt:lpstr>Arial Narrow</vt:lpstr>
      <vt:lpstr>Calibri</vt:lpstr>
      <vt:lpstr>Cambria Math</vt:lpstr>
      <vt:lpstr>Terpel Sans</vt:lpstr>
      <vt:lpstr>Terpel_Plantilla2020</vt:lpstr>
      <vt:lpstr>Indicador de Profundidad</vt:lpstr>
      <vt:lpstr>Contenido</vt:lpstr>
      <vt:lpstr>Conceptos Básicos  </vt:lpstr>
      <vt:lpstr>Presentación de PowerPoint</vt:lpstr>
      <vt:lpstr>Presentación de PowerPoint</vt:lpstr>
      <vt:lpstr>Presentación de PowerPoint</vt:lpstr>
      <vt:lpstr>¿Cómo se calcula?</vt:lpstr>
      <vt:lpstr>Presentación de PowerPoint</vt:lpstr>
      <vt:lpstr>Análisis situacional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Aluzian 02</dc:creator>
  <cp:lastModifiedBy>Diego Cuellar Paz</cp:lastModifiedBy>
  <cp:revision>177</cp:revision>
  <dcterms:created xsi:type="dcterms:W3CDTF">2020-09-10T23:35:17Z</dcterms:created>
  <dcterms:modified xsi:type="dcterms:W3CDTF">2024-06-24T21:39:11Z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0x010100D3C0D3AC2509AC498AF8CE0818835A25</vt:lpwstr>
  </property>
</Properties>
</file>