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3">
  <p:sldMasterIdLst>
    <p:sldMasterId id="2147483890" r:id="rId4"/>
    <p:sldMasterId id="2147484071" r:id="rId5"/>
  </p:sldMasterIdLst>
  <p:notesMasterIdLst>
    <p:notesMasterId r:id="rId83"/>
  </p:notesMasterIdLst>
  <p:handoutMasterIdLst>
    <p:handoutMasterId r:id="rId84"/>
  </p:handoutMasterIdLst>
  <p:sldIdLst>
    <p:sldId id="256" r:id="rId6"/>
    <p:sldId id="348" r:id="rId7"/>
    <p:sldId id="349" r:id="rId8"/>
    <p:sldId id="350" r:id="rId9"/>
    <p:sldId id="351" r:id="rId10"/>
    <p:sldId id="354" r:id="rId11"/>
    <p:sldId id="352" r:id="rId12"/>
    <p:sldId id="353" r:id="rId13"/>
    <p:sldId id="355" r:id="rId14"/>
    <p:sldId id="356" r:id="rId15"/>
    <p:sldId id="361" r:id="rId16"/>
    <p:sldId id="362" r:id="rId17"/>
    <p:sldId id="2147376903" r:id="rId18"/>
    <p:sldId id="13856" r:id="rId19"/>
    <p:sldId id="13857" r:id="rId20"/>
    <p:sldId id="13858" r:id="rId21"/>
    <p:sldId id="13859" r:id="rId22"/>
    <p:sldId id="2147376911" r:id="rId23"/>
    <p:sldId id="2147376909" r:id="rId24"/>
    <p:sldId id="2147376910" r:id="rId25"/>
    <p:sldId id="11556" r:id="rId26"/>
    <p:sldId id="13681" r:id="rId27"/>
    <p:sldId id="12727" r:id="rId28"/>
    <p:sldId id="12726" r:id="rId29"/>
    <p:sldId id="2147376904" r:id="rId30"/>
    <p:sldId id="2147376905" r:id="rId31"/>
    <p:sldId id="13830" r:id="rId32"/>
    <p:sldId id="13831" r:id="rId33"/>
    <p:sldId id="13832" r:id="rId34"/>
    <p:sldId id="12729" r:id="rId35"/>
    <p:sldId id="13682" r:id="rId36"/>
    <p:sldId id="2147376876" r:id="rId37"/>
    <p:sldId id="2147376877" r:id="rId38"/>
    <p:sldId id="2147376874" r:id="rId39"/>
    <p:sldId id="13839" r:id="rId40"/>
    <p:sldId id="2147376892" r:id="rId41"/>
    <p:sldId id="13666" r:id="rId42"/>
    <p:sldId id="13837" r:id="rId43"/>
    <p:sldId id="13843" r:id="rId44"/>
    <p:sldId id="13695" r:id="rId45"/>
    <p:sldId id="2147376878" r:id="rId46"/>
    <p:sldId id="2147376879" r:id="rId47"/>
    <p:sldId id="2147376880" r:id="rId48"/>
    <p:sldId id="2147376881" r:id="rId49"/>
    <p:sldId id="2147376863" r:id="rId50"/>
    <p:sldId id="13850" r:id="rId51"/>
    <p:sldId id="2147376887" r:id="rId52"/>
    <p:sldId id="2147376882" r:id="rId53"/>
    <p:sldId id="2147376883" r:id="rId54"/>
    <p:sldId id="2147376884" r:id="rId55"/>
    <p:sldId id="2147376885" r:id="rId56"/>
    <p:sldId id="2147376445" r:id="rId57"/>
    <p:sldId id="369" r:id="rId58"/>
    <p:sldId id="370" r:id="rId59"/>
    <p:sldId id="376" r:id="rId60"/>
    <p:sldId id="377" r:id="rId61"/>
    <p:sldId id="402" r:id="rId62"/>
    <p:sldId id="378" r:id="rId63"/>
    <p:sldId id="371" r:id="rId64"/>
    <p:sldId id="357" r:id="rId65"/>
    <p:sldId id="372" r:id="rId66"/>
    <p:sldId id="2147376893" r:id="rId67"/>
    <p:sldId id="13862" r:id="rId68"/>
    <p:sldId id="13864" r:id="rId69"/>
    <p:sldId id="13863" r:id="rId70"/>
    <p:sldId id="13860" r:id="rId71"/>
    <p:sldId id="13861" r:id="rId72"/>
    <p:sldId id="2147376894" r:id="rId73"/>
    <p:sldId id="2147376895" r:id="rId74"/>
    <p:sldId id="2147376908" r:id="rId75"/>
    <p:sldId id="2147376896" r:id="rId76"/>
    <p:sldId id="2147376907" r:id="rId77"/>
    <p:sldId id="2147376898" r:id="rId78"/>
    <p:sldId id="2147376906" r:id="rId79"/>
    <p:sldId id="2147376897" r:id="rId80"/>
    <p:sldId id="2147376902" r:id="rId81"/>
    <p:sldId id="13774" r:id="rId82"/>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0" userDrawn="1">
          <p15:clr>
            <a:srgbClr val="A4A3A4"/>
          </p15:clr>
        </p15:guide>
        <p15:guide id="2" pos="1255" userDrawn="1">
          <p15:clr>
            <a:srgbClr val="A4A3A4"/>
          </p15:clr>
        </p15:guide>
        <p15:guide id="3" orient="horz" pos="4110" userDrawn="1">
          <p15:clr>
            <a:srgbClr val="A4A3A4"/>
          </p15:clr>
        </p15:guide>
        <p15:guide id="4" pos="6471"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asmin Gutierrez" initials="YG" lastIdx="1" clrIdx="0">
    <p:extLst>
      <p:ext uri="{19B8F6BF-5375-455C-9EA6-DF929625EA0E}">
        <p15:presenceInfo xmlns:p15="http://schemas.microsoft.com/office/powerpoint/2012/main" userId="S::yasmin.gutierrez@districol.com::b3e0b824-5aa4-40b2-8758-4926778b77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1D09"/>
    <a:srgbClr val="0C479D"/>
    <a:srgbClr val="B5B5B5"/>
    <a:srgbClr val="B2B2B2"/>
    <a:srgbClr val="5E5E5E"/>
    <a:srgbClr val="F5BA47"/>
    <a:srgbClr val="DB3A33"/>
    <a:srgbClr val="F5B947"/>
    <a:srgbClr val="E9E9E9"/>
    <a:srgbClr val="898F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FD4443E-F989-4FC4-A0C8-D5A2AF1F390B}" styleName="Estilo oscuro 1 - Énfasis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Estilo oscuro 1 - Énfasis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202B0CA-FC54-4496-8BCA-5EF66A818D29}" styleName="Estilo o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0" autoAdjust="0"/>
    <p:restoredTop sz="93969" autoAdjust="0"/>
  </p:normalViewPr>
  <p:slideViewPr>
    <p:cSldViewPr snapToGrid="0">
      <p:cViewPr varScale="1">
        <p:scale>
          <a:sx n="69" d="100"/>
          <a:sy n="69" d="100"/>
        </p:scale>
        <p:origin x="1272" y="60"/>
      </p:cViewPr>
      <p:guideLst>
        <p:guide orient="horz" pos="210"/>
        <p:guide pos="1255"/>
        <p:guide orient="horz" pos="4110"/>
        <p:guide pos="6471"/>
      </p:guideLst>
    </p:cSldViewPr>
  </p:slideViewPr>
  <p:notesTextViewPr>
    <p:cViewPr>
      <p:scale>
        <a:sx n="1" d="1"/>
        <a:sy n="1" d="1"/>
      </p:scale>
      <p:origin x="0" y="0"/>
    </p:cViewPr>
  </p:notesTextViewPr>
  <p:notesViewPr>
    <p:cSldViewPr snapToGrid="0">
      <p:cViewPr>
        <p:scale>
          <a:sx n="1" d="2"/>
          <a:sy n="1" d="2"/>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handoutMaster" Target="handoutMasters/handoutMaster1.xml"/><Relationship Id="rId89" Type="http://schemas.openxmlformats.org/officeDocument/2006/relationships/tableStyles" Target="tableStyle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36C78C-46C7-4370-BCD4-DCB13B5B239C}" type="doc">
      <dgm:prSet loTypeId="urn:microsoft.com/office/officeart/2005/8/layout/chevron1" loCatId="process" qsTypeId="urn:microsoft.com/office/officeart/2005/8/quickstyle/simple1" qsCatId="simple" csTypeId="urn:microsoft.com/office/officeart/2005/8/colors/colorful3" csCatId="colorful" phldr="1"/>
      <dgm:spPr/>
      <dgm:t>
        <a:bodyPr/>
        <a:lstStyle/>
        <a:p>
          <a:endParaRPr lang="es-CO"/>
        </a:p>
      </dgm:t>
    </dgm:pt>
    <dgm:pt modelId="{ACC1F3C4-62BC-43F2-AD59-EE8FCD413242}">
      <dgm:prSet phldrT="[Texto]"/>
      <dgm:spPr/>
      <dgm:t>
        <a:bodyPr/>
        <a:lstStyle/>
        <a:p>
          <a:r>
            <a:rPr lang="es-CO" b="1" dirty="0">
              <a:solidFill>
                <a:schemeClr val="bg2"/>
              </a:solidFill>
            </a:rPr>
            <a:t>Inicio de la medición </a:t>
          </a:r>
        </a:p>
      </dgm:t>
    </dgm:pt>
    <dgm:pt modelId="{3656A6EC-69ED-4032-B4C2-D25A1CCCF975}" type="parTrans" cxnId="{1AB6D25D-F5EB-4D0F-8C01-88B48F8DE849}">
      <dgm:prSet/>
      <dgm:spPr/>
      <dgm:t>
        <a:bodyPr/>
        <a:lstStyle/>
        <a:p>
          <a:endParaRPr lang="es-CO"/>
        </a:p>
      </dgm:t>
    </dgm:pt>
    <dgm:pt modelId="{5EB21140-7C50-4E05-8700-176F8E9A341D}" type="sibTrans" cxnId="{1AB6D25D-F5EB-4D0F-8C01-88B48F8DE849}">
      <dgm:prSet/>
      <dgm:spPr/>
      <dgm:t>
        <a:bodyPr/>
        <a:lstStyle/>
        <a:p>
          <a:endParaRPr lang="es-CO"/>
        </a:p>
      </dgm:t>
    </dgm:pt>
    <dgm:pt modelId="{83AF9522-C9B3-428A-8FEE-2B08E3C33C45}">
      <dgm:prSet phldrT="[Texto]" custT="1"/>
      <dgm:spPr/>
      <dgm:t>
        <a:bodyPr/>
        <a:lstStyle/>
        <a:p>
          <a:r>
            <a:rPr lang="es-CO" sz="1600" dirty="0"/>
            <a:t> Realizar mediciones periódicas que permitan identificar oportunidades de mejora en la introducción de nuevas referencias</a:t>
          </a:r>
        </a:p>
      </dgm:t>
    </dgm:pt>
    <dgm:pt modelId="{DCEB89E7-A912-4428-97DD-F80127D915CF}" type="parTrans" cxnId="{18A7347C-FB13-4313-B98E-FFB1988E258D}">
      <dgm:prSet/>
      <dgm:spPr/>
      <dgm:t>
        <a:bodyPr/>
        <a:lstStyle/>
        <a:p>
          <a:endParaRPr lang="es-CO"/>
        </a:p>
      </dgm:t>
    </dgm:pt>
    <dgm:pt modelId="{506AB14B-81D3-427D-841C-D5B1A6E8FDE3}" type="sibTrans" cxnId="{18A7347C-FB13-4313-B98E-FFB1988E258D}">
      <dgm:prSet/>
      <dgm:spPr/>
      <dgm:t>
        <a:bodyPr/>
        <a:lstStyle/>
        <a:p>
          <a:endParaRPr lang="es-CO"/>
        </a:p>
      </dgm:t>
    </dgm:pt>
    <dgm:pt modelId="{2A9F8D76-29BD-4A0F-A5C9-8A1FFB2CD984}">
      <dgm:prSet phldrT="[Texto]"/>
      <dgm:spPr/>
      <dgm:t>
        <a:bodyPr/>
        <a:lstStyle/>
        <a:p>
          <a:r>
            <a:rPr lang="es-CO" b="1" dirty="0">
              <a:solidFill>
                <a:schemeClr val="bg2"/>
              </a:solidFill>
            </a:rPr>
            <a:t>Incentivo Fuerza de Ventas</a:t>
          </a:r>
        </a:p>
      </dgm:t>
    </dgm:pt>
    <dgm:pt modelId="{72EF0167-F322-4D53-AB69-8E4E04A9EC06}" type="parTrans" cxnId="{27B813C0-7E80-4028-88F4-2A1D2EDCAFEB}">
      <dgm:prSet/>
      <dgm:spPr/>
      <dgm:t>
        <a:bodyPr/>
        <a:lstStyle/>
        <a:p>
          <a:endParaRPr lang="es-CO"/>
        </a:p>
      </dgm:t>
    </dgm:pt>
    <dgm:pt modelId="{B12454A0-7A55-4877-97D3-88567140F30F}" type="sibTrans" cxnId="{27B813C0-7E80-4028-88F4-2A1D2EDCAFEB}">
      <dgm:prSet/>
      <dgm:spPr/>
      <dgm:t>
        <a:bodyPr/>
        <a:lstStyle/>
        <a:p>
          <a:endParaRPr lang="es-CO"/>
        </a:p>
      </dgm:t>
    </dgm:pt>
    <dgm:pt modelId="{07D264EB-CA44-4536-AAF0-84296425BA2D}">
      <dgm:prSet phldrT="[Texto]" custT="1"/>
      <dgm:spPr/>
      <dgm:t>
        <a:bodyPr/>
        <a:lstStyle/>
        <a:p>
          <a:pPr algn="just"/>
          <a:r>
            <a:rPr lang="es-CO" sz="1600" dirty="0"/>
            <a:t>seguimiento trimestral con el fin de  incentivar a aquellos asesores de ventas que ingresen mas referencias por PDV atendido.</a:t>
          </a:r>
        </a:p>
      </dgm:t>
    </dgm:pt>
    <dgm:pt modelId="{BB5930BC-EDDF-4E6D-9050-2F68E6C20980}" type="parTrans" cxnId="{7144A0D4-9B52-4182-A536-0B3C6CF67CCB}">
      <dgm:prSet/>
      <dgm:spPr/>
      <dgm:t>
        <a:bodyPr/>
        <a:lstStyle/>
        <a:p>
          <a:endParaRPr lang="es-CO"/>
        </a:p>
      </dgm:t>
    </dgm:pt>
    <dgm:pt modelId="{12D46F63-2563-4269-991C-A659DDF90AAF}" type="sibTrans" cxnId="{7144A0D4-9B52-4182-A536-0B3C6CF67CCB}">
      <dgm:prSet/>
      <dgm:spPr/>
      <dgm:t>
        <a:bodyPr/>
        <a:lstStyle/>
        <a:p>
          <a:endParaRPr lang="es-CO"/>
        </a:p>
      </dgm:t>
    </dgm:pt>
    <dgm:pt modelId="{B21AFAC4-A3B0-4E24-A7E3-ABE441558076}">
      <dgm:prSet phldrT="[Texto]"/>
      <dgm:spPr/>
      <dgm:t>
        <a:bodyPr/>
        <a:lstStyle/>
        <a:p>
          <a:r>
            <a:rPr lang="es-CO" b="1" dirty="0">
              <a:solidFill>
                <a:schemeClr val="bg2"/>
              </a:solidFill>
            </a:rPr>
            <a:t>Apoyo desde mercadeo</a:t>
          </a:r>
        </a:p>
      </dgm:t>
    </dgm:pt>
    <dgm:pt modelId="{D015D307-58EF-4F66-A646-5F7C0AEE1D03}" type="parTrans" cxnId="{8037D19A-BD28-4104-9D9E-4AD7A5CDF6B3}">
      <dgm:prSet/>
      <dgm:spPr/>
      <dgm:t>
        <a:bodyPr/>
        <a:lstStyle/>
        <a:p>
          <a:endParaRPr lang="es-CO"/>
        </a:p>
      </dgm:t>
    </dgm:pt>
    <dgm:pt modelId="{AB187727-B014-4DD6-8BFB-0973EFE6826F}" type="sibTrans" cxnId="{8037D19A-BD28-4104-9D9E-4AD7A5CDF6B3}">
      <dgm:prSet/>
      <dgm:spPr/>
      <dgm:t>
        <a:bodyPr/>
        <a:lstStyle/>
        <a:p>
          <a:endParaRPr lang="es-CO"/>
        </a:p>
      </dgm:t>
    </dgm:pt>
    <dgm:pt modelId="{98F893EF-F5B9-43B6-8B59-A580C5CC36EF}">
      <dgm:prSet phldrT="[Texto]" custT="1"/>
      <dgm:spPr/>
      <dgm:t>
        <a:bodyPr/>
        <a:lstStyle/>
        <a:p>
          <a:pPr algn="just"/>
          <a:r>
            <a:rPr lang="es-CO" sz="1600" dirty="0"/>
            <a:t>A partir de activaciones comerciales y promociones destinadas a impulsar el portafolio de productos (Línea ADN moteros)</a:t>
          </a:r>
        </a:p>
      </dgm:t>
    </dgm:pt>
    <dgm:pt modelId="{69B0F4E1-45B9-4AC8-B9D2-92EFC80F30D0}" type="parTrans" cxnId="{DC9326F0-25D7-4F92-A856-8A81E18EF32F}">
      <dgm:prSet/>
      <dgm:spPr/>
      <dgm:t>
        <a:bodyPr/>
        <a:lstStyle/>
        <a:p>
          <a:endParaRPr lang="es-CO"/>
        </a:p>
      </dgm:t>
    </dgm:pt>
    <dgm:pt modelId="{B2598C81-F656-46F7-9402-2FA72CD6D9D1}" type="sibTrans" cxnId="{DC9326F0-25D7-4F92-A856-8A81E18EF32F}">
      <dgm:prSet/>
      <dgm:spPr/>
      <dgm:t>
        <a:bodyPr/>
        <a:lstStyle/>
        <a:p>
          <a:endParaRPr lang="es-CO"/>
        </a:p>
      </dgm:t>
    </dgm:pt>
    <dgm:pt modelId="{8F944A78-D79F-4349-844F-0EF9F6B703B2}">
      <dgm:prSet phldrT="[Texto]"/>
      <dgm:spPr/>
      <dgm:t>
        <a:bodyPr/>
        <a:lstStyle/>
        <a:p>
          <a:r>
            <a:rPr lang="es-CO" b="1" dirty="0">
              <a:solidFill>
                <a:schemeClr val="bg2"/>
              </a:solidFill>
            </a:rPr>
            <a:t>Capacitaciones de producto</a:t>
          </a:r>
        </a:p>
      </dgm:t>
    </dgm:pt>
    <dgm:pt modelId="{4A6603BB-AE51-4CEF-BE18-34DCCD4B79D0}" type="parTrans" cxnId="{D61B8EA2-69EE-48CF-AB24-757F6EC6A0B2}">
      <dgm:prSet/>
      <dgm:spPr/>
      <dgm:t>
        <a:bodyPr/>
        <a:lstStyle/>
        <a:p>
          <a:endParaRPr lang="es-CO"/>
        </a:p>
      </dgm:t>
    </dgm:pt>
    <dgm:pt modelId="{56A3D4F2-C018-4880-A0EC-01942BDEDDEB}" type="sibTrans" cxnId="{D61B8EA2-69EE-48CF-AB24-757F6EC6A0B2}">
      <dgm:prSet/>
      <dgm:spPr/>
      <dgm:t>
        <a:bodyPr/>
        <a:lstStyle/>
        <a:p>
          <a:endParaRPr lang="es-CO"/>
        </a:p>
      </dgm:t>
    </dgm:pt>
    <dgm:pt modelId="{D7CEB4E4-7302-48D7-8328-02F628FC8A41}">
      <dgm:prSet phldrT="[Texto]" custT="1"/>
      <dgm:spPr/>
      <dgm:t>
        <a:bodyPr/>
        <a:lstStyle/>
        <a:p>
          <a:pPr algn="just"/>
          <a:r>
            <a:rPr lang="es-CO" sz="1600" dirty="0"/>
            <a:t>Programas periódicos de capacitaciones de producto a PDV orientados en el manejo de las marcas (</a:t>
          </a:r>
          <a:r>
            <a:rPr lang="es-CO" sz="1600" dirty="0" err="1"/>
            <a:t>Mobil</a:t>
          </a:r>
          <a:r>
            <a:rPr lang="es-CO" sz="1600" dirty="0"/>
            <a:t> y Terpel)</a:t>
          </a:r>
        </a:p>
      </dgm:t>
    </dgm:pt>
    <dgm:pt modelId="{05B9633C-387B-4C58-B507-DE305FCBCD54}" type="parTrans" cxnId="{A8CAD8E9-67A9-4FF1-A0AD-0C8A0C6B7BB6}">
      <dgm:prSet/>
      <dgm:spPr/>
      <dgm:t>
        <a:bodyPr/>
        <a:lstStyle/>
        <a:p>
          <a:endParaRPr lang="es-CO"/>
        </a:p>
      </dgm:t>
    </dgm:pt>
    <dgm:pt modelId="{FAB5409F-5676-4AC3-AFA2-F752B52F8C13}" type="sibTrans" cxnId="{A8CAD8E9-67A9-4FF1-A0AD-0C8A0C6B7BB6}">
      <dgm:prSet/>
      <dgm:spPr/>
      <dgm:t>
        <a:bodyPr/>
        <a:lstStyle/>
        <a:p>
          <a:endParaRPr lang="es-CO"/>
        </a:p>
      </dgm:t>
    </dgm:pt>
    <dgm:pt modelId="{A28A4DEC-D62B-4FD2-A7A1-20F769840EDF}" type="pres">
      <dgm:prSet presAssocID="{6836C78C-46C7-4370-BCD4-DCB13B5B239C}" presName="Name0" presStyleCnt="0">
        <dgm:presLayoutVars>
          <dgm:dir/>
          <dgm:animLvl val="lvl"/>
          <dgm:resizeHandles val="exact"/>
        </dgm:presLayoutVars>
      </dgm:prSet>
      <dgm:spPr/>
    </dgm:pt>
    <dgm:pt modelId="{A1C6EB9C-477A-4F88-AB05-68E7FEB809B1}" type="pres">
      <dgm:prSet presAssocID="{ACC1F3C4-62BC-43F2-AD59-EE8FCD413242}" presName="composite" presStyleCnt="0"/>
      <dgm:spPr/>
    </dgm:pt>
    <dgm:pt modelId="{F864A92B-76DA-40E4-A8EF-DB880C52DBED}" type="pres">
      <dgm:prSet presAssocID="{ACC1F3C4-62BC-43F2-AD59-EE8FCD413242}" presName="parTx" presStyleLbl="node1" presStyleIdx="0" presStyleCnt="4" custLinFactNeighborX="3094" custLinFactNeighborY="-3875">
        <dgm:presLayoutVars>
          <dgm:chMax val="0"/>
          <dgm:chPref val="0"/>
          <dgm:bulletEnabled val="1"/>
        </dgm:presLayoutVars>
      </dgm:prSet>
      <dgm:spPr/>
    </dgm:pt>
    <dgm:pt modelId="{D54A7B63-836C-409D-8E8B-688D20D9E32E}" type="pres">
      <dgm:prSet presAssocID="{ACC1F3C4-62BC-43F2-AD59-EE8FCD413242}" presName="desTx" presStyleLbl="revTx" presStyleIdx="0" presStyleCnt="4" custScaleX="119757">
        <dgm:presLayoutVars>
          <dgm:bulletEnabled val="1"/>
        </dgm:presLayoutVars>
      </dgm:prSet>
      <dgm:spPr/>
    </dgm:pt>
    <dgm:pt modelId="{EB0E1635-4EA5-4A96-B88C-34F6B70909E5}" type="pres">
      <dgm:prSet presAssocID="{5EB21140-7C50-4E05-8700-176F8E9A341D}" presName="space" presStyleCnt="0"/>
      <dgm:spPr/>
    </dgm:pt>
    <dgm:pt modelId="{0D189A46-6F97-4D15-AA59-9CB67EA73FB0}" type="pres">
      <dgm:prSet presAssocID="{2A9F8D76-29BD-4A0F-A5C9-8A1FFB2CD984}" presName="composite" presStyleCnt="0"/>
      <dgm:spPr/>
    </dgm:pt>
    <dgm:pt modelId="{5B8423C7-60F6-4726-A024-BD8B6FEE9628}" type="pres">
      <dgm:prSet presAssocID="{2A9F8D76-29BD-4A0F-A5C9-8A1FFB2CD984}" presName="parTx" presStyleLbl="node1" presStyleIdx="1" presStyleCnt="4">
        <dgm:presLayoutVars>
          <dgm:chMax val="0"/>
          <dgm:chPref val="0"/>
          <dgm:bulletEnabled val="1"/>
        </dgm:presLayoutVars>
      </dgm:prSet>
      <dgm:spPr/>
    </dgm:pt>
    <dgm:pt modelId="{2CAC6B28-3E96-4FD9-99EF-D0CBF22BECE6}" type="pres">
      <dgm:prSet presAssocID="{2A9F8D76-29BD-4A0F-A5C9-8A1FFB2CD984}" presName="desTx" presStyleLbl="revTx" presStyleIdx="1" presStyleCnt="4" custScaleX="114653">
        <dgm:presLayoutVars>
          <dgm:bulletEnabled val="1"/>
        </dgm:presLayoutVars>
      </dgm:prSet>
      <dgm:spPr/>
    </dgm:pt>
    <dgm:pt modelId="{C2509503-712F-4819-862D-363E6A9E2B07}" type="pres">
      <dgm:prSet presAssocID="{B12454A0-7A55-4877-97D3-88567140F30F}" presName="space" presStyleCnt="0"/>
      <dgm:spPr/>
    </dgm:pt>
    <dgm:pt modelId="{9232ECBF-403A-45AB-A281-47F749A2CB39}" type="pres">
      <dgm:prSet presAssocID="{B21AFAC4-A3B0-4E24-A7E3-ABE441558076}" presName="composite" presStyleCnt="0"/>
      <dgm:spPr/>
    </dgm:pt>
    <dgm:pt modelId="{E3757DB1-2DC3-4977-87C1-B1B4099F2F0E}" type="pres">
      <dgm:prSet presAssocID="{B21AFAC4-A3B0-4E24-A7E3-ABE441558076}" presName="parTx" presStyleLbl="node1" presStyleIdx="2" presStyleCnt="4">
        <dgm:presLayoutVars>
          <dgm:chMax val="0"/>
          <dgm:chPref val="0"/>
          <dgm:bulletEnabled val="1"/>
        </dgm:presLayoutVars>
      </dgm:prSet>
      <dgm:spPr/>
    </dgm:pt>
    <dgm:pt modelId="{B91CEE93-D9A8-4DED-A947-713E75B3E82D}" type="pres">
      <dgm:prSet presAssocID="{B21AFAC4-A3B0-4E24-A7E3-ABE441558076}" presName="desTx" presStyleLbl="revTx" presStyleIdx="2" presStyleCnt="4" custScaleX="110793" custScaleY="97171">
        <dgm:presLayoutVars>
          <dgm:bulletEnabled val="1"/>
        </dgm:presLayoutVars>
      </dgm:prSet>
      <dgm:spPr/>
    </dgm:pt>
    <dgm:pt modelId="{93432A99-710F-4C62-A3AE-6D30C2BB7763}" type="pres">
      <dgm:prSet presAssocID="{AB187727-B014-4DD6-8BFB-0973EFE6826F}" presName="space" presStyleCnt="0"/>
      <dgm:spPr/>
    </dgm:pt>
    <dgm:pt modelId="{196D2D3A-C87C-40F6-8394-7F2A6B332EFF}" type="pres">
      <dgm:prSet presAssocID="{8F944A78-D79F-4349-844F-0EF9F6B703B2}" presName="composite" presStyleCnt="0"/>
      <dgm:spPr/>
    </dgm:pt>
    <dgm:pt modelId="{D27EB994-6ED3-4174-81C7-12EFF46064CF}" type="pres">
      <dgm:prSet presAssocID="{8F944A78-D79F-4349-844F-0EF9F6B703B2}" presName="parTx" presStyleLbl="node1" presStyleIdx="3" presStyleCnt="4">
        <dgm:presLayoutVars>
          <dgm:chMax val="0"/>
          <dgm:chPref val="0"/>
          <dgm:bulletEnabled val="1"/>
        </dgm:presLayoutVars>
      </dgm:prSet>
      <dgm:spPr/>
    </dgm:pt>
    <dgm:pt modelId="{A21AF6AB-4E8A-4DDE-9EB1-2DD1C9F81E79}" type="pres">
      <dgm:prSet presAssocID="{8F944A78-D79F-4349-844F-0EF9F6B703B2}" presName="desTx" presStyleLbl="revTx" presStyleIdx="3" presStyleCnt="4" custScaleX="108877" custScaleY="108459">
        <dgm:presLayoutVars>
          <dgm:bulletEnabled val="1"/>
        </dgm:presLayoutVars>
      </dgm:prSet>
      <dgm:spPr/>
    </dgm:pt>
  </dgm:ptLst>
  <dgm:cxnLst>
    <dgm:cxn modelId="{AD3E7C12-A217-4B1B-9D1F-889E9BEFF5B1}" type="presOf" srcId="{6836C78C-46C7-4370-BCD4-DCB13B5B239C}" destId="{A28A4DEC-D62B-4FD2-A7A1-20F769840EDF}" srcOrd="0" destOrd="0" presId="urn:microsoft.com/office/officeart/2005/8/layout/chevron1"/>
    <dgm:cxn modelId="{DA91DC17-8B73-44F7-9AFF-3FA70666581E}" type="presOf" srcId="{D7CEB4E4-7302-48D7-8328-02F628FC8A41}" destId="{A21AF6AB-4E8A-4DDE-9EB1-2DD1C9F81E79}" srcOrd="0" destOrd="0" presId="urn:microsoft.com/office/officeart/2005/8/layout/chevron1"/>
    <dgm:cxn modelId="{6A9D0637-77FA-4DFF-814F-B90D7776320B}" type="presOf" srcId="{8F944A78-D79F-4349-844F-0EF9F6B703B2}" destId="{D27EB994-6ED3-4174-81C7-12EFF46064CF}" srcOrd="0" destOrd="0" presId="urn:microsoft.com/office/officeart/2005/8/layout/chevron1"/>
    <dgm:cxn modelId="{407DCD3B-012F-468B-ADC9-8B6866C64869}" type="presOf" srcId="{07D264EB-CA44-4536-AAF0-84296425BA2D}" destId="{2CAC6B28-3E96-4FD9-99EF-D0CBF22BECE6}" srcOrd="0" destOrd="0" presId="urn:microsoft.com/office/officeart/2005/8/layout/chevron1"/>
    <dgm:cxn modelId="{1AB6D25D-F5EB-4D0F-8C01-88B48F8DE849}" srcId="{6836C78C-46C7-4370-BCD4-DCB13B5B239C}" destId="{ACC1F3C4-62BC-43F2-AD59-EE8FCD413242}" srcOrd="0" destOrd="0" parTransId="{3656A6EC-69ED-4032-B4C2-D25A1CCCF975}" sibTransId="{5EB21140-7C50-4E05-8700-176F8E9A341D}"/>
    <dgm:cxn modelId="{BE401755-32BF-4642-9DFF-980DCB02CCC6}" type="presOf" srcId="{83AF9522-C9B3-428A-8FEE-2B08E3C33C45}" destId="{D54A7B63-836C-409D-8E8B-688D20D9E32E}" srcOrd="0" destOrd="0" presId="urn:microsoft.com/office/officeart/2005/8/layout/chevron1"/>
    <dgm:cxn modelId="{18A7347C-FB13-4313-B98E-FFB1988E258D}" srcId="{ACC1F3C4-62BC-43F2-AD59-EE8FCD413242}" destId="{83AF9522-C9B3-428A-8FEE-2B08E3C33C45}" srcOrd="0" destOrd="0" parTransId="{DCEB89E7-A912-4428-97DD-F80127D915CF}" sibTransId="{506AB14B-81D3-427D-841C-D5B1A6E8FDE3}"/>
    <dgm:cxn modelId="{E33B5287-96BF-440D-B1CE-378EC9ACB9BC}" type="presOf" srcId="{B21AFAC4-A3B0-4E24-A7E3-ABE441558076}" destId="{E3757DB1-2DC3-4977-87C1-B1B4099F2F0E}" srcOrd="0" destOrd="0" presId="urn:microsoft.com/office/officeart/2005/8/layout/chevron1"/>
    <dgm:cxn modelId="{8037D19A-BD28-4104-9D9E-4AD7A5CDF6B3}" srcId="{6836C78C-46C7-4370-BCD4-DCB13B5B239C}" destId="{B21AFAC4-A3B0-4E24-A7E3-ABE441558076}" srcOrd="2" destOrd="0" parTransId="{D015D307-58EF-4F66-A646-5F7C0AEE1D03}" sibTransId="{AB187727-B014-4DD6-8BFB-0973EFE6826F}"/>
    <dgm:cxn modelId="{110DD69A-5C6E-4F06-97BE-2517E51787C9}" type="presOf" srcId="{98F893EF-F5B9-43B6-8B59-A580C5CC36EF}" destId="{B91CEE93-D9A8-4DED-A947-713E75B3E82D}" srcOrd="0" destOrd="0" presId="urn:microsoft.com/office/officeart/2005/8/layout/chevron1"/>
    <dgm:cxn modelId="{D61B8EA2-69EE-48CF-AB24-757F6EC6A0B2}" srcId="{6836C78C-46C7-4370-BCD4-DCB13B5B239C}" destId="{8F944A78-D79F-4349-844F-0EF9F6B703B2}" srcOrd="3" destOrd="0" parTransId="{4A6603BB-AE51-4CEF-BE18-34DCCD4B79D0}" sibTransId="{56A3D4F2-C018-4880-A0EC-01942BDEDDEB}"/>
    <dgm:cxn modelId="{E9ABC5B4-344E-4B97-8ED9-CDD85BCA7B84}" type="presOf" srcId="{2A9F8D76-29BD-4A0F-A5C9-8A1FFB2CD984}" destId="{5B8423C7-60F6-4726-A024-BD8B6FEE9628}" srcOrd="0" destOrd="0" presId="urn:microsoft.com/office/officeart/2005/8/layout/chevron1"/>
    <dgm:cxn modelId="{5136BBB6-73A3-4628-A846-FD06DD6F4D8B}" type="presOf" srcId="{ACC1F3C4-62BC-43F2-AD59-EE8FCD413242}" destId="{F864A92B-76DA-40E4-A8EF-DB880C52DBED}" srcOrd="0" destOrd="0" presId="urn:microsoft.com/office/officeart/2005/8/layout/chevron1"/>
    <dgm:cxn modelId="{27B813C0-7E80-4028-88F4-2A1D2EDCAFEB}" srcId="{6836C78C-46C7-4370-BCD4-DCB13B5B239C}" destId="{2A9F8D76-29BD-4A0F-A5C9-8A1FFB2CD984}" srcOrd="1" destOrd="0" parTransId="{72EF0167-F322-4D53-AB69-8E4E04A9EC06}" sibTransId="{B12454A0-7A55-4877-97D3-88567140F30F}"/>
    <dgm:cxn modelId="{7144A0D4-9B52-4182-A536-0B3C6CF67CCB}" srcId="{2A9F8D76-29BD-4A0F-A5C9-8A1FFB2CD984}" destId="{07D264EB-CA44-4536-AAF0-84296425BA2D}" srcOrd="0" destOrd="0" parTransId="{BB5930BC-EDDF-4E6D-9050-2F68E6C20980}" sibTransId="{12D46F63-2563-4269-991C-A659DDF90AAF}"/>
    <dgm:cxn modelId="{A8CAD8E9-67A9-4FF1-A0AD-0C8A0C6B7BB6}" srcId="{8F944A78-D79F-4349-844F-0EF9F6B703B2}" destId="{D7CEB4E4-7302-48D7-8328-02F628FC8A41}" srcOrd="0" destOrd="0" parTransId="{05B9633C-387B-4C58-B507-DE305FCBCD54}" sibTransId="{FAB5409F-5676-4AC3-AFA2-F752B52F8C13}"/>
    <dgm:cxn modelId="{DC9326F0-25D7-4F92-A856-8A81E18EF32F}" srcId="{B21AFAC4-A3B0-4E24-A7E3-ABE441558076}" destId="{98F893EF-F5B9-43B6-8B59-A580C5CC36EF}" srcOrd="0" destOrd="0" parTransId="{69B0F4E1-45B9-4AC8-B9D2-92EFC80F30D0}" sibTransId="{B2598C81-F656-46F7-9402-2FA72CD6D9D1}"/>
    <dgm:cxn modelId="{4D06DEE0-4525-4D91-869B-E14DD2CA3D7D}" type="presParOf" srcId="{A28A4DEC-D62B-4FD2-A7A1-20F769840EDF}" destId="{A1C6EB9C-477A-4F88-AB05-68E7FEB809B1}" srcOrd="0" destOrd="0" presId="urn:microsoft.com/office/officeart/2005/8/layout/chevron1"/>
    <dgm:cxn modelId="{76F9638B-0AF4-4EAC-8876-AF0A7BD1E6FE}" type="presParOf" srcId="{A1C6EB9C-477A-4F88-AB05-68E7FEB809B1}" destId="{F864A92B-76DA-40E4-A8EF-DB880C52DBED}" srcOrd="0" destOrd="0" presId="urn:microsoft.com/office/officeart/2005/8/layout/chevron1"/>
    <dgm:cxn modelId="{F4C99F29-893C-466D-B85C-2D392262B79F}" type="presParOf" srcId="{A1C6EB9C-477A-4F88-AB05-68E7FEB809B1}" destId="{D54A7B63-836C-409D-8E8B-688D20D9E32E}" srcOrd="1" destOrd="0" presId="urn:microsoft.com/office/officeart/2005/8/layout/chevron1"/>
    <dgm:cxn modelId="{831CF958-7D7D-499B-AB35-433F62E86A55}" type="presParOf" srcId="{A28A4DEC-D62B-4FD2-A7A1-20F769840EDF}" destId="{EB0E1635-4EA5-4A96-B88C-34F6B70909E5}" srcOrd="1" destOrd="0" presId="urn:microsoft.com/office/officeart/2005/8/layout/chevron1"/>
    <dgm:cxn modelId="{BE299B75-F52F-4DDB-BD9B-24D1B3B1EBA9}" type="presParOf" srcId="{A28A4DEC-D62B-4FD2-A7A1-20F769840EDF}" destId="{0D189A46-6F97-4D15-AA59-9CB67EA73FB0}" srcOrd="2" destOrd="0" presId="urn:microsoft.com/office/officeart/2005/8/layout/chevron1"/>
    <dgm:cxn modelId="{2F0FC3B9-9EC4-4150-8AA7-ABA457CC8C94}" type="presParOf" srcId="{0D189A46-6F97-4D15-AA59-9CB67EA73FB0}" destId="{5B8423C7-60F6-4726-A024-BD8B6FEE9628}" srcOrd="0" destOrd="0" presId="urn:microsoft.com/office/officeart/2005/8/layout/chevron1"/>
    <dgm:cxn modelId="{649D4BFB-F2BF-47F8-A599-5A0766F4A623}" type="presParOf" srcId="{0D189A46-6F97-4D15-AA59-9CB67EA73FB0}" destId="{2CAC6B28-3E96-4FD9-99EF-D0CBF22BECE6}" srcOrd="1" destOrd="0" presId="urn:microsoft.com/office/officeart/2005/8/layout/chevron1"/>
    <dgm:cxn modelId="{C6A4AF4E-85DC-4256-8D3E-047173858468}" type="presParOf" srcId="{A28A4DEC-D62B-4FD2-A7A1-20F769840EDF}" destId="{C2509503-712F-4819-862D-363E6A9E2B07}" srcOrd="3" destOrd="0" presId="urn:microsoft.com/office/officeart/2005/8/layout/chevron1"/>
    <dgm:cxn modelId="{6BF9C761-93F0-4F57-AE5B-C95D3C070D72}" type="presParOf" srcId="{A28A4DEC-D62B-4FD2-A7A1-20F769840EDF}" destId="{9232ECBF-403A-45AB-A281-47F749A2CB39}" srcOrd="4" destOrd="0" presId="urn:microsoft.com/office/officeart/2005/8/layout/chevron1"/>
    <dgm:cxn modelId="{523283DC-40EE-4F19-B3BC-CDB0F9765928}" type="presParOf" srcId="{9232ECBF-403A-45AB-A281-47F749A2CB39}" destId="{E3757DB1-2DC3-4977-87C1-B1B4099F2F0E}" srcOrd="0" destOrd="0" presId="urn:microsoft.com/office/officeart/2005/8/layout/chevron1"/>
    <dgm:cxn modelId="{375ADCFE-FB09-4591-BD9F-016F985B21B0}" type="presParOf" srcId="{9232ECBF-403A-45AB-A281-47F749A2CB39}" destId="{B91CEE93-D9A8-4DED-A947-713E75B3E82D}" srcOrd="1" destOrd="0" presId="urn:microsoft.com/office/officeart/2005/8/layout/chevron1"/>
    <dgm:cxn modelId="{4EC1EE48-2EEC-4743-B1FE-E5D905EDE0E2}" type="presParOf" srcId="{A28A4DEC-D62B-4FD2-A7A1-20F769840EDF}" destId="{93432A99-710F-4C62-A3AE-6D30C2BB7763}" srcOrd="5" destOrd="0" presId="urn:microsoft.com/office/officeart/2005/8/layout/chevron1"/>
    <dgm:cxn modelId="{2DF69DFD-5ADA-4CE7-83D2-C84C570286F3}" type="presParOf" srcId="{A28A4DEC-D62B-4FD2-A7A1-20F769840EDF}" destId="{196D2D3A-C87C-40F6-8394-7F2A6B332EFF}" srcOrd="6" destOrd="0" presId="urn:microsoft.com/office/officeart/2005/8/layout/chevron1"/>
    <dgm:cxn modelId="{63A43BA3-24E4-4D40-B1F6-340928277627}" type="presParOf" srcId="{196D2D3A-C87C-40F6-8394-7F2A6B332EFF}" destId="{D27EB994-6ED3-4174-81C7-12EFF46064CF}" srcOrd="0" destOrd="0" presId="urn:microsoft.com/office/officeart/2005/8/layout/chevron1"/>
    <dgm:cxn modelId="{49989182-9860-4965-B2D4-FF224D335F0C}" type="presParOf" srcId="{196D2D3A-C87C-40F6-8394-7F2A6B332EFF}" destId="{A21AF6AB-4E8A-4DDE-9EB1-2DD1C9F81E79}" srcOrd="1"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4A92B-76DA-40E4-A8EF-DB880C52DBED}">
      <dsp:nvSpPr>
        <dsp:cNvPr id="0" name=""/>
        <dsp:cNvSpPr/>
      </dsp:nvSpPr>
      <dsp:spPr>
        <a:xfrm>
          <a:off x="335369" y="1727761"/>
          <a:ext cx="3021382" cy="1026000"/>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s-CO" sz="1900" b="1" kern="1200" dirty="0">
              <a:solidFill>
                <a:schemeClr val="bg2"/>
              </a:solidFill>
            </a:rPr>
            <a:t>Inicio de la medición </a:t>
          </a:r>
        </a:p>
      </dsp:txBody>
      <dsp:txXfrm>
        <a:off x="848369" y="1727761"/>
        <a:ext cx="1995382" cy="1026000"/>
      </dsp:txXfrm>
    </dsp:sp>
    <dsp:sp modelId="{D54A7B63-836C-409D-8E8B-688D20D9E32E}">
      <dsp:nvSpPr>
        <dsp:cNvPr id="0" name=""/>
        <dsp:cNvSpPr/>
      </dsp:nvSpPr>
      <dsp:spPr>
        <a:xfrm>
          <a:off x="3114" y="2921768"/>
          <a:ext cx="2894653" cy="128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es-CO" sz="1600" kern="1200" dirty="0"/>
            <a:t> Realizar mediciones periódicas que permitan identificar oportunidades de mejora en la introducción de nuevas referencias</a:t>
          </a:r>
        </a:p>
      </dsp:txBody>
      <dsp:txXfrm>
        <a:off x="3114" y="2921768"/>
        <a:ext cx="2894653" cy="1282500"/>
      </dsp:txXfrm>
    </dsp:sp>
    <dsp:sp modelId="{5B8423C7-60F6-4726-A024-BD8B6FEE9628}">
      <dsp:nvSpPr>
        <dsp:cNvPr id="0" name=""/>
        <dsp:cNvSpPr/>
      </dsp:nvSpPr>
      <dsp:spPr>
        <a:xfrm>
          <a:off x="3224359" y="1767518"/>
          <a:ext cx="3021382" cy="1026000"/>
        </a:xfrm>
        <a:prstGeom prst="chevron">
          <a:avLst/>
        </a:prstGeom>
        <a:solidFill>
          <a:schemeClr val="accent3">
            <a:hueOff val="-15790"/>
            <a:satOff val="-28149"/>
            <a:lumOff val="-1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s-CO" sz="1900" b="1" kern="1200" dirty="0">
              <a:solidFill>
                <a:schemeClr val="bg2"/>
              </a:solidFill>
            </a:rPr>
            <a:t>Incentivo Fuerza de Ventas</a:t>
          </a:r>
        </a:p>
      </dsp:txBody>
      <dsp:txXfrm>
        <a:off x="3737359" y="1767518"/>
        <a:ext cx="1995382" cy="1026000"/>
      </dsp:txXfrm>
    </dsp:sp>
    <dsp:sp modelId="{2CAC6B28-3E96-4FD9-99EF-D0CBF22BECE6}">
      <dsp:nvSpPr>
        <dsp:cNvPr id="0" name=""/>
        <dsp:cNvSpPr/>
      </dsp:nvSpPr>
      <dsp:spPr>
        <a:xfrm>
          <a:off x="3047270" y="2921768"/>
          <a:ext cx="2771284" cy="128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just" defTabSz="711200">
            <a:lnSpc>
              <a:spcPct val="90000"/>
            </a:lnSpc>
            <a:spcBef>
              <a:spcPct val="0"/>
            </a:spcBef>
            <a:spcAft>
              <a:spcPct val="15000"/>
            </a:spcAft>
            <a:buChar char="•"/>
          </a:pPr>
          <a:r>
            <a:rPr lang="es-CO" sz="1600" kern="1200" dirty="0"/>
            <a:t>seguimiento trimestral con el fin de  incentivar a aquellos asesores de ventas que ingresen mas referencias por PDV atendido.</a:t>
          </a:r>
        </a:p>
      </dsp:txBody>
      <dsp:txXfrm>
        <a:off x="3047270" y="2921768"/>
        <a:ext cx="2771284" cy="1282500"/>
      </dsp:txXfrm>
    </dsp:sp>
    <dsp:sp modelId="{E3757DB1-2DC3-4977-87C1-B1B4099F2F0E}">
      <dsp:nvSpPr>
        <dsp:cNvPr id="0" name=""/>
        <dsp:cNvSpPr/>
      </dsp:nvSpPr>
      <dsp:spPr>
        <a:xfrm>
          <a:off x="6160181" y="1776588"/>
          <a:ext cx="3021382" cy="1026000"/>
        </a:xfrm>
        <a:prstGeom prst="chevron">
          <a:avLst/>
        </a:prstGeom>
        <a:solidFill>
          <a:schemeClr val="accent3">
            <a:hueOff val="-31581"/>
            <a:satOff val="-56299"/>
            <a:lumOff val="-2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s-CO" sz="1900" b="1" kern="1200" dirty="0">
              <a:solidFill>
                <a:schemeClr val="bg2"/>
              </a:solidFill>
            </a:rPr>
            <a:t>Apoyo desde mercadeo</a:t>
          </a:r>
        </a:p>
      </dsp:txBody>
      <dsp:txXfrm>
        <a:off x="6673181" y="1776588"/>
        <a:ext cx="1995382" cy="1026000"/>
      </dsp:txXfrm>
    </dsp:sp>
    <dsp:sp modelId="{B91CEE93-D9A8-4DED-A947-713E75B3E82D}">
      <dsp:nvSpPr>
        <dsp:cNvPr id="0" name=""/>
        <dsp:cNvSpPr/>
      </dsp:nvSpPr>
      <dsp:spPr>
        <a:xfrm>
          <a:off x="6029742" y="2948979"/>
          <a:ext cx="2677984" cy="1246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just" defTabSz="711200">
            <a:lnSpc>
              <a:spcPct val="90000"/>
            </a:lnSpc>
            <a:spcBef>
              <a:spcPct val="0"/>
            </a:spcBef>
            <a:spcAft>
              <a:spcPct val="15000"/>
            </a:spcAft>
            <a:buChar char="•"/>
          </a:pPr>
          <a:r>
            <a:rPr lang="es-CO" sz="1600" kern="1200" dirty="0"/>
            <a:t>A partir de activaciones comerciales y promociones destinadas a impulsar el portafolio de productos (Línea ADN moteros)</a:t>
          </a:r>
        </a:p>
      </dsp:txBody>
      <dsp:txXfrm>
        <a:off x="6029742" y="2948979"/>
        <a:ext cx="2677984" cy="1246218"/>
      </dsp:txXfrm>
    </dsp:sp>
    <dsp:sp modelId="{D27EB994-6ED3-4174-81C7-12EFF46064CF}">
      <dsp:nvSpPr>
        <dsp:cNvPr id="0" name=""/>
        <dsp:cNvSpPr/>
      </dsp:nvSpPr>
      <dsp:spPr>
        <a:xfrm>
          <a:off x="9072847" y="1740396"/>
          <a:ext cx="3021382" cy="1026000"/>
        </a:xfrm>
        <a:prstGeom prst="chevron">
          <a:avLst/>
        </a:prstGeom>
        <a:solidFill>
          <a:schemeClr val="accent3">
            <a:hueOff val="-47371"/>
            <a:satOff val="-84448"/>
            <a:lumOff val="-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s-CO" sz="1900" b="1" kern="1200" dirty="0">
              <a:solidFill>
                <a:schemeClr val="bg2"/>
              </a:solidFill>
            </a:rPr>
            <a:t>Capacitaciones de producto</a:t>
          </a:r>
        </a:p>
      </dsp:txBody>
      <dsp:txXfrm>
        <a:off x="9585847" y="1740396"/>
        <a:ext cx="1995382" cy="1026000"/>
      </dsp:txXfrm>
    </dsp:sp>
    <dsp:sp modelId="{A21AF6AB-4E8A-4DDE-9EB1-2DD1C9F81E79}">
      <dsp:nvSpPr>
        <dsp:cNvPr id="0" name=""/>
        <dsp:cNvSpPr/>
      </dsp:nvSpPr>
      <dsp:spPr>
        <a:xfrm>
          <a:off x="8965564" y="2840403"/>
          <a:ext cx="2631672" cy="1390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just" defTabSz="711200">
            <a:lnSpc>
              <a:spcPct val="90000"/>
            </a:lnSpc>
            <a:spcBef>
              <a:spcPct val="0"/>
            </a:spcBef>
            <a:spcAft>
              <a:spcPct val="15000"/>
            </a:spcAft>
            <a:buChar char="•"/>
          </a:pPr>
          <a:r>
            <a:rPr lang="es-CO" sz="1600" kern="1200" dirty="0"/>
            <a:t>Programas periódicos de capacitaciones de producto a PDV orientados en el manejo de las marcas (</a:t>
          </a:r>
          <a:r>
            <a:rPr lang="es-CO" sz="1600" kern="1200" dirty="0" err="1"/>
            <a:t>Mobil</a:t>
          </a:r>
          <a:r>
            <a:rPr lang="es-CO" sz="1600" kern="1200" dirty="0"/>
            <a:t> y Terpel)</a:t>
          </a:r>
        </a:p>
      </dsp:txBody>
      <dsp:txXfrm>
        <a:off x="8965564" y="2840403"/>
        <a:ext cx="2631672" cy="1390986"/>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37B84AF7-F105-6846-919C-7333E75276D4}"/>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s-ES_tradnl">
              <a:latin typeface="Arial" panose="020B0604020202020204" pitchFamily="34" charset="0"/>
            </a:endParaRPr>
          </a:p>
        </p:txBody>
      </p:sp>
      <p:sp>
        <p:nvSpPr>
          <p:cNvPr id="3" name="Marcador de fecha 2">
            <a:extLst>
              <a:ext uri="{FF2B5EF4-FFF2-40B4-BE49-F238E27FC236}">
                <a16:creationId xmlns:a16="http://schemas.microsoft.com/office/drawing/2014/main" id="{EE6CB753-6F45-5547-B0C1-27185D592B24}"/>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95304AE1-89AF-1448-A34C-4089EC4887F5}" type="datetimeFigureOut">
              <a:rPr lang="es-ES_tradnl" smtClean="0">
                <a:latin typeface="Arial" panose="020B0604020202020204" pitchFamily="34" charset="0"/>
              </a:rPr>
              <a:t>24/06/2024</a:t>
            </a:fld>
            <a:endParaRPr lang="es-ES_tradnl">
              <a:latin typeface="Arial" panose="020B0604020202020204" pitchFamily="34" charset="0"/>
            </a:endParaRPr>
          </a:p>
        </p:txBody>
      </p:sp>
      <p:sp>
        <p:nvSpPr>
          <p:cNvPr id="4" name="Marcador de pie de página 3">
            <a:extLst>
              <a:ext uri="{FF2B5EF4-FFF2-40B4-BE49-F238E27FC236}">
                <a16:creationId xmlns:a16="http://schemas.microsoft.com/office/drawing/2014/main" id="{258692BF-05F1-734D-B1BD-392FE61F3157}"/>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s-ES_tradnl">
              <a:latin typeface="Arial" panose="020B0604020202020204" pitchFamily="34" charset="0"/>
            </a:endParaRPr>
          </a:p>
        </p:txBody>
      </p:sp>
      <p:sp>
        <p:nvSpPr>
          <p:cNvPr id="5" name="Marcador de número de diapositiva 4">
            <a:extLst>
              <a:ext uri="{FF2B5EF4-FFF2-40B4-BE49-F238E27FC236}">
                <a16:creationId xmlns:a16="http://schemas.microsoft.com/office/drawing/2014/main" id="{398AD9ED-7DC9-F646-A75C-65DE7F3151DB}"/>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012D271E-2B7B-0247-9EE9-6DFAF50A5B24}" type="slidenum">
              <a:rPr lang="es-ES_tradnl" smtClean="0">
                <a:latin typeface="Arial" panose="020B0604020202020204" pitchFamily="34" charset="0"/>
              </a:rPr>
              <a:t>‹Nº›</a:t>
            </a:fld>
            <a:endParaRPr lang="es-ES_tradnl">
              <a:latin typeface="Arial" panose="020B0604020202020204" pitchFamily="34" charset="0"/>
            </a:endParaRPr>
          </a:p>
        </p:txBody>
      </p:sp>
    </p:spTree>
    <p:extLst>
      <p:ext uri="{BB962C8B-B14F-4D97-AF65-F5344CB8AC3E}">
        <p14:creationId xmlns:p14="http://schemas.microsoft.com/office/powerpoint/2010/main" val="263763769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1-16T20:01:21.581"/>
    </inkml:context>
    <inkml:brush xml:id="br0">
      <inkml:brushProperty name="width" value="0.1" units="cm"/>
      <inkml:brushProperty name="height" value="0.1" units="cm"/>
      <inkml:brushProperty name="color" value="#E71224"/>
    </inkml:brush>
  </inkml:definitions>
  <inkml:trace contextRef="#ctx0" brushRef="#br0">5231 10920 795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1-16T20:01:21.581"/>
    </inkml:context>
    <inkml:brush xml:id="br0">
      <inkml:brushProperty name="width" value="0.1" units="cm"/>
      <inkml:brushProperty name="height" value="0.1" units="cm"/>
      <inkml:brushProperty name="color" value="#E71224"/>
    </inkml:brush>
  </inkml:definitions>
  <inkml:trace contextRef="#ctx0" brushRef="#br0">5231 10920 795 0 0,'0'0'0'0'0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1-16T20:01:21.581"/>
    </inkml:context>
    <inkml:brush xml:id="br0">
      <inkml:brushProperty name="width" value="0.1" units="cm"/>
      <inkml:brushProperty name="height" value="0.1" units="cm"/>
      <inkml:brushProperty name="color" value="#E71224"/>
    </inkml:brush>
  </inkml:definitions>
  <inkml:trace contextRef="#ctx0" brushRef="#br0">5231 10920 795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s-ES_tradnl"/>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b="0" i="0">
                <a:latin typeface="Arial" panose="020B0604020202020204" pitchFamily="34" charset="0"/>
              </a:defRPr>
            </a:lvl1pPr>
          </a:lstStyle>
          <a:p>
            <a:fld id="{C2B3FCCF-53BD-6F40-91E0-C751DC233975}" type="datetimeFigureOut">
              <a:rPr lang="es-ES_tradnl" smtClean="0"/>
              <a:pPr/>
              <a:t>24/06/2024</a:t>
            </a:fld>
            <a:endParaRPr lang="es-ES_tradnl"/>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s-ES_tradnl"/>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DE357029-90C2-C14D-ABFE-2F56DE8A99BD}" type="slidenum">
              <a:rPr lang="es-ES_tradnl" smtClean="0"/>
              <a:pPr/>
              <a:t>‹Nº›</a:t>
            </a:fld>
            <a:endParaRPr lang="es-ES_tradnl"/>
          </a:p>
        </p:txBody>
      </p:sp>
    </p:spTree>
    <p:extLst>
      <p:ext uri="{BB962C8B-B14F-4D97-AF65-F5344CB8AC3E}">
        <p14:creationId xmlns:p14="http://schemas.microsoft.com/office/powerpoint/2010/main" val="1014327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DE357029-90C2-C14D-ABFE-2F56DE8A99BD}" type="slidenum">
              <a:rPr lang="es-ES_tradnl" smtClean="0"/>
              <a:pPr/>
              <a:t>4</a:t>
            </a:fld>
            <a:endParaRPr lang="es-ES_tradnl"/>
          </a:p>
        </p:txBody>
      </p:sp>
    </p:spTree>
    <p:extLst>
      <p:ext uri="{BB962C8B-B14F-4D97-AF65-F5344CB8AC3E}">
        <p14:creationId xmlns:p14="http://schemas.microsoft.com/office/powerpoint/2010/main" val="170085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DE357029-90C2-C14D-ABFE-2F56DE8A99BD}" type="slidenum">
              <a:rPr lang="es-ES_tradnl" smtClean="0"/>
              <a:pPr/>
              <a:t>32</a:t>
            </a:fld>
            <a:endParaRPr lang="es-ES_tradnl"/>
          </a:p>
        </p:txBody>
      </p:sp>
    </p:spTree>
    <p:extLst>
      <p:ext uri="{BB962C8B-B14F-4D97-AF65-F5344CB8AC3E}">
        <p14:creationId xmlns:p14="http://schemas.microsoft.com/office/powerpoint/2010/main" val="4090079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657460-F566-BF49-8A63-89066B9DAC72}"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0584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657460-F566-BF49-8A63-89066B9DAC72}"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820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DE357029-90C2-C14D-ABFE-2F56DE8A99BD}" type="slidenum">
              <a:rPr lang="es-ES_tradnl" smtClean="0"/>
              <a:pPr/>
              <a:t>37</a:t>
            </a:fld>
            <a:endParaRPr lang="es-ES_tradnl"/>
          </a:p>
        </p:txBody>
      </p:sp>
    </p:spTree>
    <p:extLst>
      <p:ext uri="{BB962C8B-B14F-4D97-AF65-F5344CB8AC3E}">
        <p14:creationId xmlns:p14="http://schemas.microsoft.com/office/powerpoint/2010/main" val="4029628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DE357029-90C2-C14D-ABFE-2F56DE8A99BD}" type="slidenum">
              <a:rPr lang="es-ES_tradnl" smtClean="0"/>
              <a:pPr/>
              <a:t>39</a:t>
            </a:fld>
            <a:endParaRPr lang="es-ES_tradnl"/>
          </a:p>
        </p:txBody>
      </p:sp>
    </p:spTree>
    <p:extLst>
      <p:ext uri="{BB962C8B-B14F-4D97-AF65-F5344CB8AC3E}">
        <p14:creationId xmlns:p14="http://schemas.microsoft.com/office/powerpoint/2010/main" val="293418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657460-F566-BF49-8A63-89066B9DAC72}"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4608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357029-90C2-C14D-ABFE-2F56DE8A99BD}" type="slidenum">
              <a:rPr kumimoji="0" lang="es-ES_tradnl"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s-ES_tradnl"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52857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DE357029-90C2-C14D-ABFE-2F56DE8A99BD}" type="slidenum">
              <a:rPr lang="es-ES_tradnl" smtClean="0"/>
              <a:pPr/>
              <a:t>5</a:t>
            </a:fld>
            <a:endParaRPr lang="es-ES_tradnl"/>
          </a:p>
        </p:txBody>
      </p:sp>
    </p:spTree>
    <p:extLst>
      <p:ext uri="{BB962C8B-B14F-4D97-AF65-F5344CB8AC3E}">
        <p14:creationId xmlns:p14="http://schemas.microsoft.com/office/powerpoint/2010/main" val="109111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DE357029-90C2-C14D-ABFE-2F56DE8A99BD}" type="slidenum">
              <a:rPr lang="es-ES_tradnl" smtClean="0"/>
              <a:pPr/>
              <a:t>6</a:t>
            </a:fld>
            <a:endParaRPr lang="es-ES_tradnl"/>
          </a:p>
        </p:txBody>
      </p:sp>
    </p:spTree>
    <p:extLst>
      <p:ext uri="{BB962C8B-B14F-4D97-AF65-F5344CB8AC3E}">
        <p14:creationId xmlns:p14="http://schemas.microsoft.com/office/powerpoint/2010/main" val="1185881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357029-90C2-C14D-ABFE-2F56DE8A99BD}" type="slidenum">
              <a:rPr kumimoji="0" lang="es-ES_tradnl"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s-ES_tradnl"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62602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357029-90C2-C14D-ABFE-2F56DE8A99BD}" type="slidenum">
              <a:rPr kumimoji="0" lang="es-ES_tradnl"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ES_tradnl"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14041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357029-90C2-C14D-ABFE-2F56DE8A99BD}" type="slidenum">
              <a:rPr kumimoji="0" lang="es-ES_tradnl"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s-ES_tradnl"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77516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357029-90C2-C14D-ABFE-2F56DE8A99BD}" type="slidenum">
              <a:rPr kumimoji="0" lang="es-ES_tradnl"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s-ES_tradnl"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92704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357029-90C2-C14D-ABFE-2F56DE8A99BD}" type="slidenum">
              <a:rPr kumimoji="0" lang="es-ES_tradnl"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s-ES_tradnl"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29834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DE357029-90C2-C14D-ABFE-2F56DE8A99BD}" type="slidenum">
              <a:rPr lang="es-ES_tradnl" smtClean="0"/>
              <a:pPr/>
              <a:t>31</a:t>
            </a:fld>
            <a:endParaRPr lang="es-ES_tradnl"/>
          </a:p>
        </p:txBody>
      </p:sp>
    </p:spTree>
    <p:extLst>
      <p:ext uri="{BB962C8B-B14F-4D97-AF65-F5344CB8AC3E}">
        <p14:creationId xmlns:p14="http://schemas.microsoft.com/office/powerpoint/2010/main" val="25692630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Portada">
    <p:bg>
      <p:bgRef idx="1001">
        <a:schemeClr val="bg2"/>
      </p:bgRef>
    </p:bg>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453C7EB9-C191-A644-9E27-F785A4717FC9}"/>
              </a:ext>
            </a:extLst>
          </p:cNvPr>
          <p:cNvSpPr>
            <a:spLocks noGrp="1"/>
          </p:cNvSpPr>
          <p:nvPr>
            <p:ph type="ctrTitle" hasCustomPrompt="1"/>
          </p:nvPr>
        </p:nvSpPr>
        <p:spPr>
          <a:xfrm>
            <a:off x="695324" y="2671870"/>
            <a:ext cx="10729268" cy="757130"/>
          </a:xfrm>
        </p:spPr>
        <p:txBody>
          <a:bodyPr wrap="square" anchor="b" anchorCtr="0">
            <a:spAutoFit/>
          </a:bodyPr>
          <a:lstStyle>
            <a:lvl1pPr algn="l">
              <a:defRPr sz="4800" b="1" i="0" spc="0">
                <a:solidFill>
                  <a:schemeClr val="bg1"/>
                </a:solidFill>
                <a:latin typeface="Arial" panose="020B0604020202020204" pitchFamily="34" charset="0"/>
              </a:defRPr>
            </a:lvl1pPr>
          </a:lstStyle>
          <a:p>
            <a:r>
              <a:rPr lang="es-ES"/>
              <a:t>Título Presentación - Minúsculas</a:t>
            </a:r>
            <a:endParaRPr lang="es-CO"/>
          </a:p>
        </p:txBody>
      </p:sp>
      <p:sp>
        <p:nvSpPr>
          <p:cNvPr id="13" name="Subtítulo 2">
            <a:extLst>
              <a:ext uri="{FF2B5EF4-FFF2-40B4-BE49-F238E27FC236}">
                <a16:creationId xmlns:a16="http://schemas.microsoft.com/office/drawing/2014/main" id="{B2F66623-43E8-CB4E-83AC-9C7567FC0FA8}"/>
              </a:ext>
            </a:extLst>
          </p:cNvPr>
          <p:cNvSpPr>
            <a:spLocks noGrp="1"/>
          </p:cNvSpPr>
          <p:nvPr>
            <p:ph type="subTitle" idx="1" hasCustomPrompt="1"/>
          </p:nvPr>
        </p:nvSpPr>
        <p:spPr>
          <a:xfrm>
            <a:off x="695324" y="3502101"/>
            <a:ext cx="7776939" cy="341632"/>
          </a:xfrm>
        </p:spPr>
        <p:txBody>
          <a:bodyPr wrap="square">
            <a:spAutoFit/>
          </a:bodyPr>
          <a:lstStyle>
            <a:lvl1pPr marL="0" indent="0" algn="l">
              <a:buNone/>
              <a:defRPr sz="1800"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CO"/>
              <a:t>SUBTÍTULO DE PRESENTACIÓN –MAYÚSCULAS </a:t>
            </a:r>
          </a:p>
        </p:txBody>
      </p:sp>
      <p:sp>
        <p:nvSpPr>
          <p:cNvPr id="14" name="Marcador de contenido 34">
            <a:extLst>
              <a:ext uri="{FF2B5EF4-FFF2-40B4-BE49-F238E27FC236}">
                <a16:creationId xmlns:a16="http://schemas.microsoft.com/office/drawing/2014/main" id="{8BAB4DE3-4977-6C48-936B-4BB4BC42ADD6}"/>
              </a:ext>
            </a:extLst>
          </p:cNvPr>
          <p:cNvSpPr>
            <a:spLocks noGrp="1"/>
          </p:cNvSpPr>
          <p:nvPr>
            <p:ph sz="quarter" idx="10" hasCustomPrompt="1"/>
          </p:nvPr>
        </p:nvSpPr>
        <p:spPr>
          <a:xfrm>
            <a:off x="695324" y="4790426"/>
            <a:ext cx="6372226" cy="313932"/>
          </a:xfrm>
        </p:spPr>
        <p:txBody>
          <a:bodyPr wrap="square">
            <a:spAutoFit/>
          </a:bodyPr>
          <a:lstStyle>
            <a:lvl1pPr marL="0" indent="0">
              <a:buNone/>
              <a:defRPr sz="1600" b="0" i="0" spc="0">
                <a:solidFill>
                  <a:schemeClr val="bg1"/>
                </a:solidFill>
                <a:latin typeface="Arial" panose="020B0604020202020204" pitchFamily="34" charset="0"/>
              </a:defRPr>
            </a:lvl1pPr>
            <a:lvl2pPr marL="269875" indent="0">
              <a:buNone/>
              <a:defRPr/>
            </a:lvl2pPr>
            <a:lvl3pPr marL="495300" indent="0">
              <a:buNone/>
              <a:defRPr/>
            </a:lvl3pPr>
            <a:lvl4pPr marL="674688" indent="0">
              <a:buNone/>
              <a:defRPr/>
            </a:lvl4pPr>
            <a:lvl5pPr marL="846137" indent="0">
              <a:buNone/>
              <a:defRPr/>
            </a:lvl5pPr>
          </a:lstStyle>
          <a:p>
            <a:pPr lvl="0"/>
            <a:r>
              <a:rPr lang="es-ES"/>
              <a:t>Fecha de presentación (mes en letras, día y año en números) </a:t>
            </a:r>
            <a:endParaRPr lang="es-CO"/>
          </a:p>
        </p:txBody>
      </p:sp>
      <p:sp>
        <p:nvSpPr>
          <p:cNvPr id="15" name="Rectangle 9">
            <a:extLst>
              <a:ext uri="{FF2B5EF4-FFF2-40B4-BE49-F238E27FC236}">
                <a16:creationId xmlns:a16="http://schemas.microsoft.com/office/drawing/2014/main" id="{5F6666A2-94C7-4949-97FF-CD47DCAE99AC}"/>
              </a:ext>
            </a:extLst>
          </p:cNvPr>
          <p:cNvSpPr/>
          <p:nvPr/>
        </p:nvSpPr>
        <p:spPr>
          <a:xfrm>
            <a:off x="0" y="5889410"/>
            <a:ext cx="12191999" cy="970157"/>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lIns="106943" tIns="53471" rIns="106943" bIns="53471" rtlCol="0" anchor="ctr"/>
          <a:lstStyle/>
          <a:p>
            <a:pPr algn="ctr"/>
            <a:endParaRPr lang="es-ES_tradnl" b="0" i="0">
              <a:latin typeface="Arial" panose="020B0604020202020204" pitchFamily="34" charset="0"/>
            </a:endParaRPr>
          </a:p>
        </p:txBody>
      </p:sp>
      <p:grpSp>
        <p:nvGrpSpPr>
          <p:cNvPr id="20" name="Grupo 19">
            <a:extLst>
              <a:ext uri="{FF2B5EF4-FFF2-40B4-BE49-F238E27FC236}">
                <a16:creationId xmlns:a16="http://schemas.microsoft.com/office/drawing/2014/main" id="{1D47EDAB-B86E-0F45-8ECA-666F43D58CE2}"/>
              </a:ext>
            </a:extLst>
          </p:cNvPr>
          <p:cNvGrpSpPr/>
          <p:nvPr/>
        </p:nvGrpSpPr>
        <p:grpSpPr>
          <a:xfrm>
            <a:off x="9480376" y="6035876"/>
            <a:ext cx="2463015" cy="677224"/>
            <a:chOff x="8472263" y="5745965"/>
            <a:chExt cx="3528393" cy="970157"/>
          </a:xfrm>
        </p:grpSpPr>
        <p:pic>
          <p:nvPicPr>
            <p:cNvPr id="21" name="Imagen 20">
              <a:extLst>
                <a:ext uri="{FF2B5EF4-FFF2-40B4-BE49-F238E27FC236}">
                  <a16:creationId xmlns:a16="http://schemas.microsoft.com/office/drawing/2014/main" id="{BE141B26-1B04-6B45-BE1E-744A8A043C7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22" name="Imagen 21">
              <a:extLst>
                <a:ext uri="{FF2B5EF4-FFF2-40B4-BE49-F238E27FC236}">
                  <a16:creationId xmlns:a16="http://schemas.microsoft.com/office/drawing/2014/main" id="{A95EADD6-5388-2643-B3A2-39EE57DA9B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23" name="Imagen 22">
              <a:extLst>
                <a:ext uri="{FF2B5EF4-FFF2-40B4-BE49-F238E27FC236}">
                  <a16:creationId xmlns:a16="http://schemas.microsoft.com/office/drawing/2014/main" id="{EE48E5BC-74C8-2442-B870-EE03F742C3A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sp>
        <p:nvSpPr>
          <p:cNvPr id="10" name="Rectangle 9">
            <a:extLst>
              <a:ext uri="{FF2B5EF4-FFF2-40B4-BE49-F238E27FC236}">
                <a16:creationId xmlns:a16="http://schemas.microsoft.com/office/drawing/2014/main" id="{485EB212-BD78-43AE-B652-5E9195BFB5C1}"/>
              </a:ext>
            </a:extLst>
          </p:cNvPr>
          <p:cNvSpPr/>
          <p:nvPr userDrawn="1"/>
        </p:nvSpPr>
        <p:spPr>
          <a:xfrm>
            <a:off x="0" y="5889410"/>
            <a:ext cx="12191999" cy="970157"/>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lIns="106943" tIns="53471" rIns="106943" bIns="53471" rtlCol="0" anchor="ctr"/>
          <a:lstStyle/>
          <a:p>
            <a:pPr algn="ctr"/>
            <a:endParaRPr lang="es-ES_tradnl" b="0" i="0">
              <a:latin typeface="Arial" panose="020B0604020202020204" pitchFamily="34" charset="0"/>
            </a:endParaRPr>
          </a:p>
        </p:txBody>
      </p:sp>
      <p:grpSp>
        <p:nvGrpSpPr>
          <p:cNvPr id="12" name="Grupo 11">
            <a:extLst>
              <a:ext uri="{FF2B5EF4-FFF2-40B4-BE49-F238E27FC236}">
                <a16:creationId xmlns:a16="http://schemas.microsoft.com/office/drawing/2014/main" id="{7D32DA67-4DFD-4743-B29E-7AFF1CE6F07F}"/>
              </a:ext>
            </a:extLst>
          </p:cNvPr>
          <p:cNvGrpSpPr/>
          <p:nvPr userDrawn="1"/>
        </p:nvGrpSpPr>
        <p:grpSpPr>
          <a:xfrm>
            <a:off x="9480376" y="6035876"/>
            <a:ext cx="2463015" cy="677224"/>
            <a:chOff x="8472263" y="5745965"/>
            <a:chExt cx="3528393" cy="970157"/>
          </a:xfrm>
        </p:grpSpPr>
        <p:pic>
          <p:nvPicPr>
            <p:cNvPr id="16" name="Imagen 15">
              <a:extLst>
                <a:ext uri="{FF2B5EF4-FFF2-40B4-BE49-F238E27FC236}">
                  <a16:creationId xmlns:a16="http://schemas.microsoft.com/office/drawing/2014/main" id="{FC755ACD-3BF1-4D17-AAA2-C0508BFA897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7" name="Imagen 16">
              <a:extLst>
                <a:ext uri="{FF2B5EF4-FFF2-40B4-BE49-F238E27FC236}">
                  <a16:creationId xmlns:a16="http://schemas.microsoft.com/office/drawing/2014/main" id="{849C312B-2DF7-44AE-8B49-1B7AA2AB89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8" name="Imagen 17">
              <a:extLst>
                <a:ext uri="{FF2B5EF4-FFF2-40B4-BE49-F238E27FC236}">
                  <a16:creationId xmlns:a16="http://schemas.microsoft.com/office/drawing/2014/main" id="{1BBCA191-5EE7-4C3A-9063-82358B66392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spTree>
    <p:extLst>
      <p:ext uri="{BB962C8B-B14F-4D97-AF65-F5344CB8AC3E}">
        <p14:creationId xmlns:p14="http://schemas.microsoft.com/office/powerpoint/2010/main" val="236341532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icio Capitulo_Insdutria 2">
    <p:bg>
      <p:bgRef idx="1001">
        <a:schemeClr val="bg2"/>
      </p:bgRef>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F4B7E78-3DEB-DC46-BD12-9098937A604B}"/>
              </a:ext>
            </a:extLst>
          </p:cNvPr>
          <p:cNvSpPr/>
          <p:nvPr/>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1" i="0">
              <a:latin typeface="Arial" panose="020B0604020202020204" pitchFamily="34" charset="0"/>
            </a:endParaRPr>
          </a:p>
        </p:txBody>
      </p:sp>
      <p:sp>
        <p:nvSpPr>
          <p:cNvPr id="11" name="Title 1">
            <a:extLst>
              <a:ext uri="{FF2B5EF4-FFF2-40B4-BE49-F238E27FC236}">
                <a16:creationId xmlns:a16="http://schemas.microsoft.com/office/drawing/2014/main" id="{2B6D1F12-1109-6348-BB06-DC008A51EBE0}"/>
              </a:ext>
            </a:extLst>
          </p:cNvPr>
          <p:cNvSpPr>
            <a:spLocks noGrp="1"/>
          </p:cNvSpPr>
          <p:nvPr>
            <p:ph type="title" hasCustomPrompt="1"/>
          </p:nvPr>
        </p:nvSpPr>
        <p:spPr>
          <a:xfrm>
            <a:off x="695325" y="3573016"/>
            <a:ext cx="4176713" cy="678263"/>
          </a:xfrm>
        </p:spPr>
        <p:txBody>
          <a:bodyPr vert="horz" lIns="91440" tIns="45720" rIns="91440" bIns="45720" rtlCol="0" anchor="t" anchorCtr="0">
            <a:spAutoFit/>
          </a:bodyPr>
          <a:lstStyle>
            <a:lvl1pPr algn="r">
              <a:defRPr lang="es-ES_tradnl" sz="3600" b="0" cap="none" noProof="0" dirty="0">
                <a:solidFill>
                  <a:schemeClr val="tx1"/>
                </a:solidFill>
              </a:defRPr>
            </a:lvl1pPr>
          </a:lstStyle>
          <a:p>
            <a:pPr lvl="0">
              <a:lnSpc>
                <a:spcPts val="5000"/>
              </a:lnSpc>
              <a:spcAft>
                <a:spcPts val="600"/>
              </a:spcAft>
            </a:pPr>
            <a:r>
              <a:rPr lang="es-ES_tradnl" noProof="0"/>
              <a:t>Texto Adicional</a:t>
            </a:r>
          </a:p>
        </p:txBody>
      </p:sp>
      <p:sp>
        <p:nvSpPr>
          <p:cNvPr id="12" name="Text Placeholder 9">
            <a:extLst>
              <a:ext uri="{FF2B5EF4-FFF2-40B4-BE49-F238E27FC236}">
                <a16:creationId xmlns:a16="http://schemas.microsoft.com/office/drawing/2014/main" id="{2C98BF53-140B-4D4B-AE3C-84912D9A1BEE}"/>
              </a:ext>
            </a:extLst>
          </p:cNvPr>
          <p:cNvSpPr>
            <a:spLocks noGrp="1"/>
          </p:cNvSpPr>
          <p:nvPr>
            <p:ph type="body" sz="quarter" idx="15" hasCustomPrompt="1"/>
          </p:nvPr>
        </p:nvSpPr>
        <p:spPr>
          <a:xfrm>
            <a:off x="695325" y="2636912"/>
            <a:ext cx="4173538" cy="923330"/>
          </a:xfrm>
        </p:spPr>
        <p:txBody>
          <a:bodyPr wrap="square" anchor="t" anchorCtr="0">
            <a:spAutoFit/>
          </a:bodyPr>
          <a:lstStyle>
            <a:lvl1pPr algn="r">
              <a:buFontTx/>
              <a:buNone/>
              <a:defRPr sz="6000" b="1" i="0">
                <a:solidFill>
                  <a:schemeClr val="tx1"/>
                </a:solidFill>
                <a:latin typeface="Arial" panose="020B0604020202020204" pitchFamily="34" charset="0"/>
              </a:defRPr>
            </a:lvl1pPr>
            <a:lvl2pPr algn="r">
              <a:buFontTx/>
              <a:buNone/>
              <a:defRPr sz="13300">
                <a:solidFill>
                  <a:schemeClr val="bg1"/>
                </a:solidFill>
                <a:latin typeface="Arial Narrow" panose="020B0606020202030204" pitchFamily="34" charset="0"/>
              </a:defRPr>
            </a:lvl2pPr>
            <a:lvl3pPr algn="r">
              <a:buFontTx/>
              <a:buNone/>
              <a:defRPr sz="13300">
                <a:solidFill>
                  <a:schemeClr val="bg1"/>
                </a:solidFill>
                <a:latin typeface="Arial Narrow" panose="020B0606020202030204" pitchFamily="34" charset="0"/>
              </a:defRPr>
            </a:lvl3pPr>
            <a:lvl4pPr algn="r">
              <a:buFontTx/>
              <a:buNone/>
              <a:defRPr sz="13300">
                <a:solidFill>
                  <a:schemeClr val="bg1"/>
                </a:solidFill>
                <a:latin typeface="Arial Narrow" panose="020B0606020202030204" pitchFamily="34" charset="0"/>
              </a:defRPr>
            </a:lvl4pPr>
            <a:lvl5pPr algn="r">
              <a:buFontTx/>
              <a:buNone/>
              <a:defRPr sz="13300">
                <a:solidFill>
                  <a:schemeClr val="bg1"/>
                </a:solidFill>
                <a:latin typeface="Arial Narrow" panose="020B0606020202030204" pitchFamily="34" charset="0"/>
              </a:defRPr>
            </a:lvl5pPr>
          </a:lstStyle>
          <a:p>
            <a:pPr lvl="0"/>
            <a:r>
              <a:rPr lang="es-ES_tradnl" noProof="0"/>
              <a:t>Pesados</a:t>
            </a:r>
          </a:p>
        </p:txBody>
      </p:sp>
      <p:sp>
        <p:nvSpPr>
          <p:cNvPr id="16" name="Marcador de texto 20">
            <a:extLst>
              <a:ext uri="{FF2B5EF4-FFF2-40B4-BE49-F238E27FC236}">
                <a16:creationId xmlns:a16="http://schemas.microsoft.com/office/drawing/2014/main" id="{88A04814-EE6F-B142-B902-4C26F876D372}"/>
              </a:ext>
            </a:extLst>
          </p:cNvPr>
          <p:cNvSpPr>
            <a:spLocks noGrp="1"/>
          </p:cNvSpPr>
          <p:nvPr>
            <p:ph type="body" sz="quarter" idx="19" hasCustomPrompt="1"/>
          </p:nvPr>
        </p:nvSpPr>
        <p:spPr>
          <a:xfrm>
            <a:off x="692150" y="5152973"/>
            <a:ext cx="4176713" cy="313932"/>
          </a:xfrm>
        </p:spPr>
        <p:txBody>
          <a:bodyPr anchor="t" anchorCtr="0">
            <a:spAutoFit/>
          </a:bodyPr>
          <a:lstStyle>
            <a:lvl1pPr marL="0" indent="0" algn="r">
              <a:spcAft>
                <a:spcPts val="600"/>
              </a:spcAft>
              <a:buNone/>
              <a:defRPr sz="1600" b="0" i="0">
                <a:solidFill>
                  <a:schemeClr val="tx1"/>
                </a:solidFill>
                <a:latin typeface="Arial" panose="020B0604020202020204" pitchFamily="34" charset="0"/>
              </a:defRPr>
            </a:lvl1pPr>
          </a:lstStyle>
          <a:p>
            <a:pPr lvl="0"/>
            <a:r>
              <a:rPr lang="es-ES"/>
              <a:t>Haga clic para modificar los textos</a:t>
            </a:r>
            <a:endParaRPr lang="es-CO"/>
          </a:p>
        </p:txBody>
      </p:sp>
      <p:grpSp>
        <p:nvGrpSpPr>
          <p:cNvPr id="7" name="Grupo 6">
            <a:extLst>
              <a:ext uri="{FF2B5EF4-FFF2-40B4-BE49-F238E27FC236}">
                <a16:creationId xmlns:a16="http://schemas.microsoft.com/office/drawing/2014/main" id="{2D5CFBA0-07F9-CB41-BC9B-2C3BCB36BFA7}"/>
              </a:ext>
            </a:extLst>
          </p:cNvPr>
          <p:cNvGrpSpPr/>
          <p:nvPr/>
        </p:nvGrpSpPr>
        <p:grpSpPr>
          <a:xfrm>
            <a:off x="2567608" y="6035876"/>
            <a:ext cx="2463015" cy="677224"/>
            <a:chOff x="8472263" y="5745965"/>
            <a:chExt cx="3528393" cy="970157"/>
          </a:xfrm>
        </p:grpSpPr>
        <p:pic>
          <p:nvPicPr>
            <p:cNvPr id="8" name="Imagen 7">
              <a:extLst>
                <a:ext uri="{FF2B5EF4-FFF2-40B4-BE49-F238E27FC236}">
                  <a16:creationId xmlns:a16="http://schemas.microsoft.com/office/drawing/2014/main" id="{680506F5-4DEB-A74F-9693-156A1CEFD1D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9" name="Imagen 8">
              <a:extLst>
                <a:ext uri="{FF2B5EF4-FFF2-40B4-BE49-F238E27FC236}">
                  <a16:creationId xmlns:a16="http://schemas.microsoft.com/office/drawing/2014/main" id="{F2617A8A-9CE4-C240-B628-ABD5508C018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0" name="Imagen 9">
              <a:extLst>
                <a:ext uri="{FF2B5EF4-FFF2-40B4-BE49-F238E27FC236}">
                  <a16:creationId xmlns:a16="http://schemas.microsoft.com/office/drawing/2014/main" id="{6367EAE0-C6C5-F347-BA07-B4E6694396D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pic>
        <p:nvPicPr>
          <p:cNvPr id="15" name="Picture 14">
            <a:extLst>
              <a:ext uri="{FF2B5EF4-FFF2-40B4-BE49-F238E27FC236}">
                <a16:creationId xmlns:a16="http://schemas.microsoft.com/office/drawing/2014/main" id="{EB96C569-9C59-2B4B-94CB-BD08348B95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52728" y="0"/>
            <a:ext cx="5663952" cy="6858000"/>
          </a:xfrm>
          <a:prstGeom prst="rect">
            <a:avLst/>
          </a:prstGeom>
        </p:spPr>
      </p:pic>
      <p:grpSp>
        <p:nvGrpSpPr>
          <p:cNvPr id="13" name="Grupo 12">
            <a:extLst>
              <a:ext uri="{FF2B5EF4-FFF2-40B4-BE49-F238E27FC236}">
                <a16:creationId xmlns:a16="http://schemas.microsoft.com/office/drawing/2014/main" id="{6512B9BB-4232-4641-889E-40A3137DFC01}"/>
              </a:ext>
            </a:extLst>
          </p:cNvPr>
          <p:cNvGrpSpPr/>
          <p:nvPr userDrawn="1"/>
        </p:nvGrpSpPr>
        <p:grpSpPr>
          <a:xfrm>
            <a:off x="2567608" y="6035876"/>
            <a:ext cx="2463015" cy="677224"/>
            <a:chOff x="8472263" y="5745965"/>
            <a:chExt cx="3528393" cy="970157"/>
          </a:xfrm>
        </p:grpSpPr>
        <p:pic>
          <p:nvPicPr>
            <p:cNvPr id="14" name="Imagen 13">
              <a:extLst>
                <a:ext uri="{FF2B5EF4-FFF2-40B4-BE49-F238E27FC236}">
                  <a16:creationId xmlns:a16="http://schemas.microsoft.com/office/drawing/2014/main" id="{19BB922E-B7F0-4D1C-83B2-6730CD4AEBA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7" name="Imagen 16">
              <a:extLst>
                <a:ext uri="{FF2B5EF4-FFF2-40B4-BE49-F238E27FC236}">
                  <a16:creationId xmlns:a16="http://schemas.microsoft.com/office/drawing/2014/main" id="{E2EBE5D4-5953-4871-9D50-7D94D2EDDE3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8" name="Imagen 17">
              <a:extLst>
                <a:ext uri="{FF2B5EF4-FFF2-40B4-BE49-F238E27FC236}">
                  <a16:creationId xmlns:a16="http://schemas.microsoft.com/office/drawing/2014/main" id="{0B2A5C59-5D07-4B79-A83A-7E7F6BDCCB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pic>
        <p:nvPicPr>
          <p:cNvPr id="19" name="Picture 14">
            <a:extLst>
              <a:ext uri="{FF2B5EF4-FFF2-40B4-BE49-F238E27FC236}">
                <a16:creationId xmlns:a16="http://schemas.microsoft.com/office/drawing/2014/main" id="{5DF1DAA5-BBE2-4ED4-BE88-8D5109B805E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52728" y="0"/>
            <a:ext cx="5663952" cy="6858000"/>
          </a:xfrm>
          <a:prstGeom prst="rect">
            <a:avLst/>
          </a:prstGeom>
        </p:spPr>
      </p:pic>
    </p:spTree>
    <p:extLst>
      <p:ext uri="{BB962C8B-B14F-4D97-AF65-F5344CB8AC3E}">
        <p14:creationId xmlns:p14="http://schemas.microsoft.com/office/powerpoint/2010/main" val="607139342"/>
      </p:ext>
    </p:extLst>
  </p:cSld>
  <p:clrMapOvr>
    <a:overrideClrMapping bg1="lt1" tx1="dk1" bg2="lt2" tx2="dk2" accent1="accent1" accent2="accent2" accent3="accent3" accent4="accent4" accent5="accent5" accent6="accent6" hlink="hlink" folHlink="folHlink"/>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nicio Capitulo_Livianos 1">
    <p:bg>
      <p:bgRef idx="1001">
        <a:schemeClr val="bg2"/>
      </p:bgRef>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8C1A5C62-176F-114B-B996-68DB7A020071}"/>
              </a:ext>
            </a:extLst>
          </p:cNvPr>
          <p:cNvSpPr/>
          <p:nvPr/>
        </p:nvSpPr>
        <p:spPr>
          <a:xfrm>
            <a:off x="8384" y="0"/>
            <a:ext cx="6072187" cy="6865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1" i="0">
              <a:latin typeface="Arial" panose="020B0604020202020204" pitchFamily="34" charset="0"/>
            </a:endParaRPr>
          </a:p>
        </p:txBody>
      </p:sp>
      <p:sp>
        <p:nvSpPr>
          <p:cNvPr id="12" name="Title 1">
            <a:extLst>
              <a:ext uri="{FF2B5EF4-FFF2-40B4-BE49-F238E27FC236}">
                <a16:creationId xmlns:a16="http://schemas.microsoft.com/office/drawing/2014/main" id="{34A2A18B-13A2-0F44-BBB6-F5BB83C62EF9}"/>
              </a:ext>
            </a:extLst>
          </p:cNvPr>
          <p:cNvSpPr>
            <a:spLocks noGrp="1"/>
          </p:cNvSpPr>
          <p:nvPr>
            <p:ph type="title" hasCustomPrompt="1"/>
          </p:nvPr>
        </p:nvSpPr>
        <p:spPr>
          <a:xfrm>
            <a:off x="6906069" y="3684859"/>
            <a:ext cx="4176713" cy="678263"/>
          </a:xfrm>
        </p:spPr>
        <p:txBody>
          <a:bodyPr anchor="t" anchorCtr="0">
            <a:spAutoFit/>
          </a:bodyPr>
          <a:lstStyle>
            <a:lvl1pPr algn="l">
              <a:lnSpc>
                <a:spcPts val="5000"/>
              </a:lnSpc>
              <a:spcAft>
                <a:spcPts val="600"/>
              </a:spcAft>
              <a:defRPr sz="3600" b="0" i="0" cap="none" baseline="0">
                <a:solidFill>
                  <a:schemeClr val="tx1"/>
                </a:solidFill>
                <a:latin typeface="Arial" panose="020B0604020202020204" pitchFamily="34" charset="0"/>
              </a:defRPr>
            </a:lvl1pPr>
          </a:lstStyle>
          <a:p>
            <a:r>
              <a:rPr lang="es-ES_tradnl" noProof="0"/>
              <a:t>Texto adicional</a:t>
            </a:r>
          </a:p>
        </p:txBody>
      </p:sp>
      <p:sp>
        <p:nvSpPr>
          <p:cNvPr id="13" name="Text Placeholder 9">
            <a:extLst>
              <a:ext uri="{FF2B5EF4-FFF2-40B4-BE49-F238E27FC236}">
                <a16:creationId xmlns:a16="http://schemas.microsoft.com/office/drawing/2014/main" id="{C773F15C-9768-114A-8BA3-47DCBCE62914}"/>
              </a:ext>
            </a:extLst>
          </p:cNvPr>
          <p:cNvSpPr>
            <a:spLocks noGrp="1"/>
          </p:cNvSpPr>
          <p:nvPr>
            <p:ph type="body" sz="quarter" idx="15" hasCustomPrompt="1"/>
          </p:nvPr>
        </p:nvSpPr>
        <p:spPr>
          <a:xfrm>
            <a:off x="6906068" y="2708920"/>
            <a:ext cx="4230491" cy="923330"/>
          </a:xfrm>
        </p:spPr>
        <p:txBody>
          <a:bodyPr wrap="square" anchor="t" anchorCtr="0">
            <a:spAutoFit/>
          </a:bodyPr>
          <a:lstStyle>
            <a:lvl1pPr algn="l">
              <a:buFontTx/>
              <a:buNone/>
              <a:defRPr sz="6000" b="1" i="0">
                <a:solidFill>
                  <a:schemeClr val="tx1"/>
                </a:solidFill>
                <a:latin typeface="Arial" panose="020B0604020202020204" pitchFamily="34" charset="0"/>
              </a:defRPr>
            </a:lvl1pPr>
            <a:lvl2pPr algn="r">
              <a:buFontTx/>
              <a:buNone/>
              <a:defRPr sz="13300">
                <a:solidFill>
                  <a:schemeClr val="bg1"/>
                </a:solidFill>
                <a:latin typeface="Arial Narrow" panose="020B0606020202030204" pitchFamily="34" charset="0"/>
              </a:defRPr>
            </a:lvl2pPr>
            <a:lvl3pPr algn="r">
              <a:buFontTx/>
              <a:buNone/>
              <a:defRPr sz="13300">
                <a:solidFill>
                  <a:schemeClr val="bg1"/>
                </a:solidFill>
                <a:latin typeface="Arial Narrow" panose="020B0606020202030204" pitchFamily="34" charset="0"/>
              </a:defRPr>
            </a:lvl3pPr>
            <a:lvl4pPr algn="r">
              <a:buFontTx/>
              <a:buNone/>
              <a:defRPr sz="13300">
                <a:solidFill>
                  <a:schemeClr val="bg1"/>
                </a:solidFill>
                <a:latin typeface="Arial Narrow" panose="020B0606020202030204" pitchFamily="34" charset="0"/>
              </a:defRPr>
            </a:lvl4pPr>
            <a:lvl5pPr algn="r">
              <a:buFontTx/>
              <a:buNone/>
              <a:defRPr sz="13300">
                <a:solidFill>
                  <a:schemeClr val="bg1"/>
                </a:solidFill>
                <a:latin typeface="Arial Narrow" panose="020B0606020202030204" pitchFamily="34" charset="0"/>
              </a:defRPr>
            </a:lvl5pPr>
          </a:lstStyle>
          <a:p>
            <a:pPr lvl="0"/>
            <a:r>
              <a:rPr lang="es-ES_tradnl" noProof="0"/>
              <a:t>Livianos</a:t>
            </a:r>
          </a:p>
        </p:txBody>
      </p:sp>
      <p:sp>
        <p:nvSpPr>
          <p:cNvPr id="17" name="Marcador de texto 20">
            <a:extLst>
              <a:ext uri="{FF2B5EF4-FFF2-40B4-BE49-F238E27FC236}">
                <a16:creationId xmlns:a16="http://schemas.microsoft.com/office/drawing/2014/main" id="{13DA8E1B-858B-264C-A2A8-70E4C4B491B4}"/>
              </a:ext>
            </a:extLst>
          </p:cNvPr>
          <p:cNvSpPr>
            <a:spLocks noGrp="1"/>
          </p:cNvSpPr>
          <p:nvPr>
            <p:ph type="body" sz="quarter" idx="19" hasCustomPrompt="1"/>
          </p:nvPr>
        </p:nvSpPr>
        <p:spPr>
          <a:xfrm>
            <a:off x="6906069" y="5261857"/>
            <a:ext cx="3737779" cy="313932"/>
          </a:xfrm>
        </p:spPr>
        <p:txBody>
          <a:bodyPr anchor="t" anchorCtr="0">
            <a:spAutoFit/>
          </a:bodyPr>
          <a:lstStyle>
            <a:lvl1pPr marL="0" indent="0">
              <a:spcAft>
                <a:spcPts val="1200"/>
              </a:spcAft>
              <a:buNone/>
              <a:defRPr sz="1600" b="0" i="0">
                <a:solidFill>
                  <a:schemeClr val="tx1"/>
                </a:solidFill>
                <a:latin typeface="Arial" panose="020B0604020202020204" pitchFamily="34" charset="0"/>
              </a:defRPr>
            </a:lvl1pPr>
          </a:lstStyle>
          <a:p>
            <a:pPr lvl="0"/>
            <a:r>
              <a:rPr lang="es-ES"/>
              <a:t>Haga clic para modificar los textos</a:t>
            </a:r>
            <a:endParaRPr lang="es-CO"/>
          </a:p>
        </p:txBody>
      </p:sp>
      <p:grpSp>
        <p:nvGrpSpPr>
          <p:cNvPr id="7" name="Grupo 6">
            <a:extLst>
              <a:ext uri="{FF2B5EF4-FFF2-40B4-BE49-F238E27FC236}">
                <a16:creationId xmlns:a16="http://schemas.microsoft.com/office/drawing/2014/main" id="{B6BD6A24-B5A1-B04F-B9A2-5A0FE2DB472F}"/>
              </a:ext>
            </a:extLst>
          </p:cNvPr>
          <p:cNvGrpSpPr/>
          <p:nvPr/>
        </p:nvGrpSpPr>
        <p:grpSpPr>
          <a:xfrm>
            <a:off x="6868032" y="6035876"/>
            <a:ext cx="2463015" cy="677224"/>
            <a:chOff x="8472263" y="5745965"/>
            <a:chExt cx="3528393" cy="970157"/>
          </a:xfrm>
        </p:grpSpPr>
        <p:pic>
          <p:nvPicPr>
            <p:cNvPr id="9" name="Imagen 8">
              <a:extLst>
                <a:ext uri="{FF2B5EF4-FFF2-40B4-BE49-F238E27FC236}">
                  <a16:creationId xmlns:a16="http://schemas.microsoft.com/office/drawing/2014/main" id="{A3039601-51DF-A742-A286-F6714C15ED4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0" name="Imagen 9">
              <a:extLst>
                <a:ext uri="{FF2B5EF4-FFF2-40B4-BE49-F238E27FC236}">
                  <a16:creationId xmlns:a16="http://schemas.microsoft.com/office/drawing/2014/main" id="{57CF0EA7-671E-2B44-BA48-492AA5D5A52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1" name="Imagen 10">
              <a:extLst>
                <a:ext uri="{FF2B5EF4-FFF2-40B4-BE49-F238E27FC236}">
                  <a16:creationId xmlns:a16="http://schemas.microsoft.com/office/drawing/2014/main" id="{E0E0FEAE-A9E1-9B4A-8A14-AA925899F5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pic>
        <p:nvPicPr>
          <p:cNvPr id="5" name="Picture 4">
            <a:extLst>
              <a:ext uri="{FF2B5EF4-FFF2-40B4-BE49-F238E27FC236}">
                <a16:creationId xmlns:a16="http://schemas.microsoft.com/office/drawing/2014/main" id="{197E1406-991D-314D-B9DD-333671FFE7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6688" y="0"/>
            <a:ext cx="5715782" cy="6858000"/>
          </a:xfrm>
          <a:prstGeom prst="rect">
            <a:avLst/>
          </a:prstGeom>
        </p:spPr>
      </p:pic>
      <p:grpSp>
        <p:nvGrpSpPr>
          <p:cNvPr id="14" name="Grupo 13">
            <a:extLst>
              <a:ext uri="{FF2B5EF4-FFF2-40B4-BE49-F238E27FC236}">
                <a16:creationId xmlns:a16="http://schemas.microsoft.com/office/drawing/2014/main" id="{F5C0A7AB-2D92-4872-998A-E8442257CD9B}"/>
              </a:ext>
            </a:extLst>
          </p:cNvPr>
          <p:cNvGrpSpPr/>
          <p:nvPr userDrawn="1"/>
        </p:nvGrpSpPr>
        <p:grpSpPr>
          <a:xfrm>
            <a:off x="6868032" y="6035876"/>
            <a:ext cx="2463015" cy="677224"/>
            <a:chOff x="8472263" y="5745965"/>
            <a:chExt cx="3528393" cy="970157"/>
          </a:xfrm>
        </p:grpSpPr>
        <p:pic>
          <p:nvPicPr>
            <p:cNvPr id="15" name="Imagen 14">
              <a:extLst>
                <a:ext uri="{FF2B5EF4-FFF2-40B4-BE49-F238E27FC236}">
                  <a16:creationId xmlns:a16="http://schemas.microsoft.com/office/drawing/2014/main" id="{68DF1464-F5B3-439A-8547-74438E9C31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6" name="Imagen 15">
              <a:extLst>
                <a:ext uri="{FF2B5EF4-FFF2-40B4-BE49-F238E27FC236}">
                  <a16:creationId xmlns:a16="http://schemas.microsoft.com/office/drawing/2014/main" id="{540667ED-3EAC-46CE-B11E-C1294833C4E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8" name="Imagen 17">
              <a:extLst>
                <a:ext uri="{FF2B5EF4-FFF2-40B4-BE49-F238E27FC236}">
                  <a16:creationId xmlns:a16="http://schemas.microsoft.com/office/drawing/2014/main" id="{DBB1480E-954F-40E8-BB5E-CDD70085EE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pic>
        <p:nvPicPr>
          <p:cNvPr id="19" name="Picture 4">
            <a:extLst>
              <a:ext uri="{FF2B5EF4-FFF2-40B4-BE49-F238E27FC236}">
                <a16:creationId xmlns:a16="http://schemas.microsoft.com/office/drawing/2014/main" id="{E5081C4D-8E71-42BE-8F58-42E75F5DE9A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6688" y="0"/>
            <a:ext cx="5715782" cy="6858000"/>
          </a:xfrm>
          <a:prstGeom prst="rect">
            <a:avLst/>
          </a:prstGeom>
        </p:spPr>
      </p:pic>
    </p:spTree>
    <p:extLst>
      <p:ext uri="{BB962C8B-B14F-4D97-AF65-F5344CB8AC3E}">
        <p14:creationId xmlns:p14="http://schemas.microsoft.com/office/powerpoint/2010/main" val="2290401596"/>
      </p:ext>
    </p:extLst>
  </p:cSld>
  <p:clrMapOvr>
    <a:overrideClrMapping bg1="lt1" tx1="dk1" bg2="lt2" tx2="dk2" accent1="accent1" accent2="accent2" accent3="accent3" accent4="accent4" accent5="accent5" accent6="accent6" hlink="hlink" folHlink="folHlink"/>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nicio Capitulo_Livianos 2">
    <p:bg>
      <p:bgRef idx="1001">
        <a:schemeClr val="bg2"/>
      </p:bgRef>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F4B7E78-3DEB-DC46-BD12-9098937A604B}"/>
              </a:ext>
            </a:extLst>
          </p:cNvPr>
          <p:cNvSpPr/>
          <p:nvPr/>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1" i="0">
              <a:latin typeface="Arial" panose="020B0604020202020204" pitchFamily="34" charset="0"/>
            </a:endParaRPr>
          </a:p>
        </p:txBody>
      </p:sp>
      <p:sp>
        <p:nvSpPr>
          <p:cNvPr id="11" name="Title 1">
            <a:extLst>
              <a:ext uri="{FF2B5EF4-FFF2-40B4-BE49-F238E27FC236}">
                <a16:creationId xmlns:a16="http://schemas.microsoft.com/office/drawing/2014/main" id="{2B6D1F12-1109-6348-BB06-DC008A51EBE0}"/>
              </a:ext>
            </a:extLst>
          </p:cNvPr>
          <p:cNvSpPr>
            <a:spLocks noGrp="1"/>
          </p:cNvSpPr>
          <p:nvPr>
            <p:ph type="title" hasCustomPrompt="1"/>
          </p:nvPr>
        </p:nvSpPr>
        <p:spPr>
          <a:xfrm>
            <a:off x="695325" y="3573016"/>
            <a:ext cx="4176713" cy="678263"/>
          </a:xfrm>
        </p:spPr>
        <p:txBody>
          <a:bodyPr vert="horz" lIns="91440" tIns="45720" rIns="91440" bIns="45720" rtlCol="0" anchor="t" anchorCtr="0">
            <a:spAutoFit/>
          </a:bodyPr>
          <a:lstStyle>
            <a:lvl1pPr algn="r">
              <a:defRPr lang="es-ES_tradnl" sz="3600" b="0" cap="none" noProof="0" dirty="0">
                <a:solidFill>
                  <a:schemeClr val="tx1"/>
                </a:solidFill>
              </a:defRPr>
            </a:lvl1pPr>
          </a:lstStyle>
          <a:p>
            <a:pPr lvl="0">
              <a:lnSpc>
                <a:spcPts val="5000"/>
              </a:lnSpc>
              <a:spcAft>
                <a:spcPts val="600"/>
              </a:spcAft>
            </a:pPr>
            <a:r>
              <a:rPr lang="es-ES_tradnl" noProof="0"/>
              <a:t>Texto Adicional</a:t>
            </a:r>
          </a:p>
        </p:txBody>
      </p:sp>
      <p:sp>
        <p:nvSpPr>
          <p:cNvPr id="12" name="Text Placeholder 9">
            <a:extLst>
              <a:ext uri="{FF2B5EF4-FFF2-40B4-BE49-F238E27FC236}">
                <a16:creationId xmlns:a16="http://schemas.microsoft.com/office/drawing/2014/main" id="{2C98BF53-140B-4D4B-AE3C-84912D9A1BEE}"/>
              </a:ext>
            </a:extLst>
          </p:cNvPr>
          <p:cNvSpPr>
            <a:spLocks noGrp="1"/>
          </p:cNvSpPr>
          <p:nvPr>
            <p:ph type="body" sz="quarter" idx="15" hasCustomPrompt="1"/>
          </p:nvPr>
        </p:nvSpPr>
        <p:spPr>
          <a:xfrm>
            <a:off x="695325" y="2636912"/>
            <a:ext cx="4173538" cy="923330"/>
          </a:xfrm>
        </p:spPr>
        <p:txBody>
          <a:bodyPr wrap="square" anchor="t" anchorCtr="0">
            <a:spAutoFit/>
          </a:bodyPr>
          <a:lstStyle>
            <a:lvl1pPr algn="r">
              <a:buFontTx/>
              <a:buNone/>
              <a:defRPr sz="6000" b="1" i="0">
                <a:solidFill>
                  <a:schemeClr val="tx1"/>
                </a:solidFill>
                <a:latin typeface="Arial" panose="020B0604020202020204" pitchFamily="34" charset="0"/>
              </a:defRPr>
            </a:lvl1pPr>
            <a:lvl2pPr algn="r">
              <a:buFontTx/>
              <a:buNone/>
              <a:defRPr sz="13300">
                <a:solidFill>
                  <a:schemeClr val="bg1"/>
                </a:solidFill>
                <a:latin typeface="Arial Narrow" panose="020B0606020202030204" pitchFamily="34" charset="0"/>
              </a:defRPr>
            </a:lvl2pPr>
            <a:lvl3pPr algn="r">
              <a:buFontTx/>
              <a:buNone/>
              <a:defRPr sz="13300">
                <a:solidFill>
                  <a:schemeClr val="bg1"/>
                </a:solidFill>
                <a:latin typeface="Arial Narrow" panose="020B0606020202030204" pitchFamily="34" charset="0"/>
              </a:defRPr>
            </a:lvl3pPr>
            <a:lvl4pPr algn="r">
              <a:buFontTx/>
              <a:buNone/>
              <a:defRPr sz="13300">
                <a:solidFill>
                  <a:schemeClr val="bg1"/>
                </a:solidFill>
                <a:latin typeface="Arial Narrow" panose="020B0606020202030204" pitchFamily="34" charset="0"/>
              </a:defRPr>
            </a:lvl4pPr>
            <a:lvl5pPr algn="r">
              <a:buFontTx/>
              <a:buNone/>
              <a:defRPr sz="13300">
                <a:solidFill>
                  <a:schemeClr val="bg1"/>
                </a:solidFill>
                <a:latin typeface="Arial Narrow" panose="020B0606020202030204" pitchFamily="34" charset="0"/>
              </a:defRPr>
            </a:lvl5pPr>
          </a:lstStyle>
          <a:p>
            <a:pPr lvl="0"/>
            <a:r>
              <a:rPr lang="es-ES_tradnl" noProof="0"/>
              <a:t>Livianos</a:t>
            </a:r>
          </a:p>
        </p:txBody>
      </p:sp>
      <p:sp>
        <p:nvSpPr>
          <p:cNvPr id="16" name="Marcador de texto 20">
            <a:extLst>
              <a:ext uri="{FF2B5EF4-FFF2-40B4-BE49-F238E27FC236}">
                <a16:creationId xmlns:a16="http://schemas.microsoft.com/office/drawing/2014/main" id="{88A04814-EE6F-B142-B902-4C26F876D372}"/>
              </a:ext>
            </a:extLst>
          </p:cNvPr>
          <p:cNvSpPr>
            <a:spLocks noGrp="1"/>
          </p:cNvSpPr>
          <p:nvPr>
            <p:ph type="body" sz="quarter" idx="19" hasCustomPrompt="1"/>
          </p:nvPr>
        </p:nvSpPr>
        <p:spPr>
          <a:xfrm>
            <a:off x="692150" y="5152973"/>
            <a:ext cx="4176713" cy="313932"/>
          </a:xfrm>
        </p:spPr>
        <p:txBody>
          <a:bodyPr anchor="t" anchorCtr="0">
            <a:spAutoFit/>
          </a:bodyPr>
          <a:lstStyle>
            <a:lvl1pPr marL="0" indent="0" algn="r">
              <a:spcAft>
                <a:spcPts val="600"/>
              </a:spcAft>
              <a:buNone/>
              <a:defRPr sz="1600" b="0" i="0">
                <a:solidFill>
                  <a:schemeClr val="tx1"/>
                </a:solidFill>
                <a:latin typeface="Arial" panose="020B0604020202020204" pitchFamily="34" charset="0"/>
              </a:defRPr>
            </a:lvl1pPr>
          </a:lstStyle>
          <a:p>
            <a:pPr lvl="0"/>
            <a:r>
              <a:rPr lang="es-ES"/>
              <a:t>Haga clic para modificar los textos</a:t>
            </a:r>
            <a:endParaRPr lang="es-CO"/>
          </a:p>
        </p:txBody>
      </p:sp>
      <p:grpSp>
        <p:nvGrpSpPr>
          <p:cNvPr id="7" name="Grupo 6">
            <a:extLst>
              <a:ext uri="{FF2B5EF4-FFF2-40B4-BE49-F238E27FC236}">
                <a16:creationId xmlns:a16="http://schemas.microsoft.com/office/drawing/2014/main" id="{2D5CFBA0-07F9-CB41-BC9B-2C3BCB36BFA7}"/>
              </a:ext>
            </a:extLst>
          </p:cNvPr>
          <p:cNvGrpSpPr/>
          <p:nvPr/>
        </p:nvGrpSpPr>
        <p:grpSpPr>
          <a:xfrm>
            <a:off x="2567608" y="6035876"/>
            <a:ext cx="2463015" cy="677224"/>
            <a:chOff x="8472263" y="5745965"/>
            <a:chExt cx="3528393" cy="970157"/>
          </a:xfrm>
        </p:grpSpPr>
        <p:pic>
          <p:nvPicPr>
            <p:cNvPr id="8" name="Imagen 7">
              <a:extLst>
                <a:ext uri="{FF2B5EF4-FFF2-40B4-BE49-F238E27FC236}">
                  <a16:creationId xmlns:a16="http://schemas.microsoft.com/office/drawing/2014/main" id="{680506F5-4DEB-A74F-9693-156A1CEFD1D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9" name="Imagen 8">
              <a:extLst>
                <a:ext uri="{FF2B5EF4-FFF2-40B4-BE49-F238E27FC236}">
                  <a16:creationId xmlns:a16="http://schemas.microsoft.com/office/drawing/2014/main" id="{F2617A8A-9CE4-C240-B628-ABD5508C018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0" name="Imagen 9">
              <a:extLst>
                <a:ext uri="{FF2B5EF4-FFF2-40B4-BE49-F238E27FC236}">
                  <a16:creationId xmlns:a16="http://schemas.microsoft.com/office/drawing/2014/main" id="{6367EAE0-C6C5-F347-BA07-B4E6694396D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pic>
        <p:nvPicPr>
          <p:cNvPr id="3" name="Imagen 2">
            <a:extLst>
              <a:ext uri="{FF2B5EF4-FFF2-40B4-BE49-F238E27FC236}">
                <a16:creationId xmlns:a16="http://schemas.microsoft.com/office/drawing/2014/main" id="{4CBEEC2D-2605-FF4A-9A44-F2DB6F4532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8048" y="0"/>
            <a:ext cx="5743138" cy="8611200"/>
          </a:xfrm>
          <a:prstGeom prst="rect">
            <a:avLst/>
          </a:prstGeom>
        </p:spPr>
      </p:pic>
      <p:grpSp>
        <p:nvGrpSpPr>
          <p:cNvPr id="13" name="Grupo 12">
            <a:extLst>
              <a:ext uri="{FF2B5EF4-FFF2-40B4-BE49-F238E27FC236}">
                <a16:creationId xmlns:a16="http://schemas.microsoft.com/office/drawing/2014/main" id="{2A2943BC-9DDD-4B6B-B599-C8E8092E7B6F}"/>
              </a:ext>
            </a:extLst>
          </p:cNvPr>
          <p:cNvGrpSpPr/>
          <p:nvPr userDrawn="1"/>
        </p:nvGrpSpPr>
        <p:grpSpPr>
          <a:xfrm>
            <a:off x="2567608" y="6035876"/>
            <a:ext cx="2463015" cy="677224"/>
            <a:chOff x="8472263" y="5745965"/>
            <a:chExt cx="3528393" cy="970157"/>
          </a:xfrm>
        </p:grpSpPr>
        <p:pic>
          <p:nvPicPr>
            <p:cNvPr id="14" name="Imagen 13">
              <a:extLst>
                <a:ext uri="{FF2B5EF4-FFF2-40B4-BE49-F238E27FC236}">
                  <a16:creationId xmlns:a16="http://schemas.microsoft.com/office/drawing/2014/main" id="{77E31766-BAD7-4826-9A96-FB5735991DE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5" name="Imagen 14">
              <a:extLst>
                <a:ext uri="{FF2B5EF4-FFF2-40B4-BE49-F238E27FC236}">
                  <a16:creationId xmlns:a16="http://schemas.microsoft.com/office/drawing/2014/main" id="{AFB328FB-C665-448B-94F5-EE8E26D5C6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7" name="Imagen 16">
              <a:extLst>
                <a:ext uri="{FF2B5EF4-FFF2-40B4-BE49-F238E27FC236}">
                  <a16:creationId xmlns:a16="http://schemas.microsoft.com/office/drawing/2014/main" id="{9BCCEF85-00B2-4E8E-9E05-45CAE1AA39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pic>
        <p:nvPicPr>
          <p:cNvPr id="18" name="Imagen 17">
            <a:extLst>
              <a:ext uri="{FF2B5EF4-FFF2-40B4-BE49-F238E27FC236}">
                <a16:creationId xmlns:a16="http://schemas.microsoft.com/office/drawing/2014/main" id="{B9FBE050-1B3D-4FED-A86B-2BA58D120E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28048" y="0"/>
            <a:ext cx="5743138" cy="8611200"/>
          </a:xfrm>
          <a:prstGeom prst="rect">
            <a:avLst/>
          </a:prstGeom>
        </p:spPr>
      </p:pic>
    </p:spTree>
    <p:extLst>
      <p:ext uri="{BB962C8B-B14F-4D97-AF65-F5344CB8AC3E}">
        <p14:creationId xmlns:p14="http://schemas.microsoft.com/office/powerpoint/2010/main" val="2684497692"/>
      </p:ext>
    </p:extLst>
  </p:cSld>
  <p:clrMapOvr>
    <a:overrideClrMapping bg1="lt1" tx1="dk1" bg2="lt2" tx2="dk2" accent1="accent1" accent2="accent2" accent3="accent3" accent4="accent4" accent5="accent5" accent6="accent6" hlink="hlink" folHlink="folHlink"/>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nicio Capitulo_Motos 1">
    <p:bg>
      <p:bgRef idx="1001">
        <a:schemeClr val="bg2"/>
      </p:bgRef>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8C1A5C62-176F-114B-B996-68DB7A020071}"/>
              </a:ext>
            </a:extLst>
          </p:cNvPr>
          <p:cNvSpPr/>
          <p:nvPr/>
        </p:nvSpPr>
        <p:spPr>
          <a:xfrm>
            <a:off x="8384" y="0"/>
            <a:ext cx="6072187" cy="6865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1" i="0">
              <a:latin typeface="Arial" panose="020B0604020202020204" pitchFamily="34" charset="0"/>
            </a:endParaRPr>
          </a:p>
        </p:txBody>
      </p:sp>
      <p:sp>
        <p:nvSpPr>
          <p:cNvPr id="12" name="Title 1">
            <a:extLst>
              <a:ext uri="{FF2B5EF4-FFF2-40B4-BE49-F238E27FC236}">
                <a16:creationId xmlns:a16="http://schemas.microsoft.com/office/drawing/2014/main" id="{34A2A18B-13A2-0F44-BBB6-F5BB83C62EF9}"/>
              </a:ext>
            </a:extLst>
          </p:cNvPr>
          <p:cNvSpPr>
            <a:spLocks noGrp="1"/>
          </p:cNvSpPr>
          <p:nvPr>
            <p:ph type="title" hasCustomPrompt="1"/>
          </p:nvPr>
        </p:nvSpPr>
        <p:spPr>
          <a:xfrm>
            <a:off x="6906069" y="3684859"/>
            <a:ext cx="4176713" cy="678263"/>
          </a:xfrm>
        </p:spPr>
        <p:txBody>
          <a:bodyPr anchor="t" anchorCtr="0">
            <a:spAutoFit/>
          </a:bodyPr>
          <a:lstStyle>
            <a:lvl1pPr algn="l">
              <a:lnSpc>
                <a:spcPts val="5000"/>
              </a:lnSpc>
              <a:spcAft>
                <a:spcPts val="600"/>
              </a:spcAft>
              <a:defRPr sz="3600" b="0" i="0" cap="none" baseline="0">
                <a:solidFill>
                  <a:schemeClr val="tx1"/>
                </a:solidFill>
                <a:latin typeface="Arial" panose="020B0604020202020204" pitchFamily="34" charset="0"/>
              </a:defRPr>
            </a:lvl1pPr>
          </a:lstStyle>
          <a:p>
            <a:r>
              <a:rPr lang="es-ES_tradnl" noProof="0"/>
              <a:t>Texto adicional</a:t>
            </a:r>
          </a:p>
        </p:txBody>
      </p:sp>
      <p:sp>
        <p:nvSpPr>
          <p:cNvPr id="13" name="Text Placeholder 9">
            <a:extLst>
              <a:ext uri="{FF2B5EF4-FFF2-40B4-BE49-F238E27FC236}">
                <a16:creationId xmlns:a16="http://schemas.microsoft.com/office/drawing/2014/main" id="{C773F15C-9768-114A-8BA3-47DCBCE62914}"/>
              </a:ext>
            </a:extLst>
          </p:cNvPr>
          <p:cNvSpPr>
            <a:spLocks noGrp="1"/>
          </p:cNvSpPr>
          <p:nvPr>
            <p:ph type="body" sz="quarter" idx="15" hasCustomPrompt="1"/>
          </p:nvPr>
        </p:nvSpPr>
        <p:spPr>
          <a:xfrm>
            <a:off x="6906068" y="2708920"/>
            <a:ext cx="4230491" cy="923330"/>
          </a:xfrm>
        </p:spPr>
        <p:txBody>
          <a:bodyPr wrap="square" anchor="t" anchorCtr="0">
            <a:spAutoFit/>
          </a:bodyPr>
          <a:lstStyle>
            <a:lvl1pPr algn="l">
              <a:buFontTx/>
              <a:buNone/>
              <a:defRPr sz="6000" b="1" i="0">
                <a:solidFill>
                  <a:schemeClr val="tx1"/>
                </a:solidFill>
                <a:latin typeface="Arial" panose="020B0604020202020204" pitchFamily="34" charset="0"/>
              </a:defRPr>
            </a:lvl1pPr>
            <a:lvl2pPr algn="r">
              <a:buFontTx/>
              <a:buNone/>
              <a:defRPr sz="13300">
                <a:solidFill>
                  <a:schemeClr val="bg1"/>
                </a:solidFill>
                <a:latin typeface="Arial Narrow" panose="020B0606020202030204" pitchFamily="34" charset="0"/>
              </a:defRPr>
            </a:lvl2pPr>
            <a:lvl3pPr algn="r">
              <a:buFontTx/>
              <a:buNone/>
              <a:defRPr sz="13300">
                <a:solidFill>
                  <a:schemeClr val="bg1"/>
                </a:solidFill>
                <a:latin typeface="Arial Narrow" panose="020B0606020202030204" pitchFamily="34" charset="0"/>
              </a:defRPr>
            </a:lvl3pPr>
            <a:lvl4pPr algn="r">
              <a:buFontTx/>
              <a:buNone/>
              <a:defRPr sz="13300">
                <a:solidFill>
                  <a:schemeClr val="bg1"/>
                </a:solidFill>
                <a:latin typeface="Arial Narrow" panose="020B0606020202030204" pitchFamily="34" charset="0"/>
              </a:defRPr>
            </a:lvl4pPr>
            <a:lvl5pPr algn="r">
              <a:buFontTx/>
              <a:buNone/>
              <a:defRPr sz="13300">
                <a:solidFill>
                  <a:schemeClr val="bg1"/>
                </a:solidFill>
                <a:latin typeface="Arial Narrow" panose="020B0606020202030204" pitchFamily="34" charset="0"/>
              </a:defRPr>
            </a:lvl5pPr>
          </a:lstStyle>
          <a:p>
            <a:pPr lvl="0"/>
            <a:r>
              <a:rPr lang="es-ES_tradnl" noProof="0"/>
              <a:t>Motos</a:t>
            </a:r>
          </a:p>
        </p:txBody>
      </p:sp>
      <p:sp>
        <p:nvSpPr>
          <p:cNvPr id="17" name="Marcador de texto 20">
            <a:extLst>
              <a:ext uri="{FF2B5EF4-FFF2-40B4-BE49-F238E27FC236}">
                <a16:creationId xmlns:a16="http://schemas.microsoft.com/office/drawing/2014/main" id="{13DA8E1B-858B-264C-A2A8-70E4C4B491B4}"/>
              </a:ext>
            </a:extLst>
          </p:cNvPr>
          <p:cNvSpPr>
            <a:spLocks noGrp="1"/>
          </p:cNvSpPr>
          <p:nvPr>
            <p:ph type="body" sz="quarter" idx="19" hasCustomPrompt="1"/>
          </p:nvPr>
        </p:nvSpPr>
        <p:spPr>
          <a:xfrm>
            <a:off x="6906069" y="5261857"/>
            <a:ext cx="3737779" cy="313932"/>
          </a:xfrm>
        </p:spPr>
        <p:txBody>
          <a:bodyPr anchor="t" anchorCtr="0">
            <a:spAutoFit/>
          </a:bodyPr>
          <a:lstStyle>
            <a:lvl1pPr marL="0" indent="0">
              <a:spcAft>
                <a:spcPts val="1200"/>
              </a:spcAft>
              <a:buNone/>
              <a:defRPr sz="1600" b="0" i="0">
                <a:solidFill>
                  <a:schemeClr val="tx1"/>
                </a:solidFill>
                <a:latin typeface="Arial" panose="020B0604020202020204" pitchFamily="34" charset="0"/>
              </a:defRPr>
            </a:lvl1pPr>
          </a:lstStyle>
          <a:p>
            <a:pPr lvl="0"/>
            <a:r>
              <a:rPr lang="es-ES"/>
              <a:t>Haga clic para modificar los textos</a:t>
            </a:r>
            <a:endParaRPr lang="es-CO"/>
          </a:p>
        </p:txBody>
      </p:sp>
      <p:grpSp>
        <p:nvGrpSpPr>
          <p:cNvPr id="7" name="Grupo 6">
            <a:extLst>
              <a:ext uri="{FF2B5EF4-FFF2-40B4-BE49-F238E27FC236}">
                <a16:creationId xmlns:a16="http://schemas.microsoft.com/office/drawing/2014/main" id="{B6BD6A24-B5A1-B04F-B9A2-5A0FE2DB472F}"/>
              </a:ext>
            </a:extLst>
          </p:cNvPr>
          <p:cNvGrpSpPr/>
          <p:nvPr/>
        </p:nvGrpSpPr>
        <p:grpSpPr>
          <a:xfrm>
            <a:off x="6868032" y="6035876"/>
            <a:ext cx="2463015" cy="677224"/>
            <a:chOff x="8472263" y="5745965"/>
            <a:chExt cx="3528393" cy="970157"/>
          </a:xfrm>
        </p:grpSpPr>
        <p:pic>
          <p:nvPicPr>
            <p:cNvPr id="9" name="Imagen 8">
              <a:extLst>
                <a:ext uri="{FF2B5EF4-FFF2-40B4-BE49-F238E27FC236}">
                  <a16:creationId xmlns:a16="http://schemas.microsoft.com/office/drawing/2014/main" id="{A3039601-51DF-A742-A286-F6714C15ED4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0" name="Imagen 9">
              <a:extLst>
                <a:ext uri="{FF2B5EF4-FFF2-40B4-BE49-F238E27FC236}">
                  <a16:creationId xmlns:a16="http://schemas.microsoft.com/office/drawing/2014/main" id="{57CF0EA7-671E-2B44-BA48-492AA5D5A52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1" name="Imagen 10">
              <a:extLst>
                <a:ext uri="{FF2B5EF4-FFF2-40B4-BE49-F238E27FC236}">
                  <a16:creationId xmlns:a16="http://schemas.microsoft.com/office/drawing/2014/main" id="{E0E0FEAE-A9E1-9B4A-8A14-AA925899F5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pic>
        <p:nvPicPr>
          <p:cNvPr id="15" name="Picture 14">
            <a:extLst>
              <a:ext uri="{FF2B5EF4-FFF2-40B4-BE49-F238E27FC236}">
                <a16:creationId xmlns:a16="http://schemas.microsoft.com/office/drawing/2014/main" id="{D812F49F-4161-454E-B9A1-D707B1E12B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630011" cy="6858000"/>
          </a:xfrm>
          <a:prstGeom prst="rect">
            <a:avLst/>
          </a:prstGeom>
        </p:spPr>
      </p:pic>
      <p:grpSp>
        <p:nvGrpSpPr>
          <p:cNvPr id="14" name="Grupo 13">
            <a:extLst>
              <a:ext uri="{FF2B5EF4-FFF2-40B4-BE49-F238E27FC236}">
                <a16:creationId xmlns:a16="http://schemas.microsoft.com/office/drawing/2014/main" id="{D73966FD-503E-4909-8936-797596ED199D}"/>
              </a:ext>
            </a:extLst>
          </p:cNvPr>
          <p:cNvGrpSpPr/>
          <p:nvPr userDrawn="1"/>
        </p:nvGrpSpPr>
        <p:grpSpPr>
          <a:xfrm>
            <a:off x="6868032" y="6035876"/>
            <a:ext cx="2463015" cy="677224"/>
            <a:chOff x="8472263" y="5745965"/>
            <a:chExt cx="3528393" cy="970157"/>
          </a:xfrm>
        </p:grpSpPr>
        <p:pic>
          <p:nvPicPr>
            <p:cNvPr id="16" name="Imagen 15">
              <a:extLst>
                <a:ext uri="{FF2B5EF4-FFF2-40B4-BE49-F238E27FC236}">
                  <a16:creationId xmlns:a16="http://schemas.microsoft.com/office/drawing/2014/main" id="{7D5D2C66-343E-450A-89D2-120E757ADB0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8" name="Imagen 17">
              <a:extLst>
                <a:ext uri="{FF2B5EF4-FFF2-40B4-BE49-F238E27FC236}">
                  <a16:creationId xmlns:a16="http://schemas.microsoft.com/office/drawing/2014/main" id="{821B713F-2342-4932-8644-2F19D585CF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9" name="Imagen 18">
              <a:extLst>
                <a:ext uri="{FF2B5EF4-FFF2-40B4-BE49-F238E27FC236}">
                  <a16:creationId xmlns:a16="http://schemas.microsoft.com/office/drawing/2014/main" id="{145B253A-8715-41FA-A1EC-407E2BCED7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pic>
        <p:nvPicPr>
          <p:cNvPr id="20" name="Picture 14">
            <a:extLst>
              <a:ext uri="{FF2B5EF4-FFF2-40B4-BE49-F238E27FC236}">
                <a16:creationId xmlns:a16="http://schemas.microsoft.com/office/drawing/2014/main" id="{09FAC864-E012-43F3-BD10-26984B4869D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5630011" cy="6858000"/>
          </a:xfrm>
          <a:prstGeom prst="rect">
            <a:avLst/>
          </a:prstGeom>
        </p:spPr>
      </p:pic>
    </p:spTree>
    <p:extLst>
      <p:ext uri="{BB962C8B-B14F-4D97-AF65-F5344CB8AC3E}">
        <p14:creationId xmlns:p14="http://schemas.microsoft.com/office/powerpoint/2010/main" val="4230223912"/>
      </p:ext>
    </p:extLst>
  </p:cSld>
  <p:clrMapOvr>
    <a:overrideClrMapping bg1="lt1" tx1="dk1" bg2="lt2" tx2="dk2" accent1="accent1" accent2="accent2" accent3="accent3" accent4="accent4" accent5="accent5" accent6="accent6" hlink="hlink" folHlink="folHlink"/>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nicio Capitulo_Motos 2">
    <p:bg>
      <p:bgRef idx="1001">
        <a:schemeClr val="bg2"/>
      </p:bgRef>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F4B7E78-3DEB-DC46-BD12-9098937A604B}"/>
              </a:ext>
            </a:extLst>
          </p:cNvPr>
          <p:cNvSpPr/>
          <p:nvPr/>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1" i="0">
              <a:latin typeface="Arial" panose="020B0604020202020204" pitchFamily="34" charset="0"/>
            </a:endParaRPr>
          </a:p>
        </p:txBody>
      </p:sp>
      <p:sp>
        <p:nvSpPr>
          <p:cNvPr id="11" name="Title 1">
            <a:extLst>
              <a:ext uri="{FF2B5EF4-FFF2-40B4-BE49-F238E27FC236}">
                <a16:creationId xmlns:a16="http://schemas.microsoft.com/office/drawing/2014/main" id="{2B6D1F12-1109-6348-BB06-DC008A51EBE0}"/>
              </a:ext>
            </a:extLst>
          </p:cNvPr>
          <p:cNvSpPr>
            <a:spLocks noGrp="1"/>
          </p:cNvSpPr>
          <p:nvPr>
            <p:ph type="title" hasCustomPrompt="1"/>
          </p:nvPr>
        </p:nvSpPr>
        <p:spPr>
          <a:xfrm>
            <a:off x="695325" y="3573016"/>
            <a:ext cx="4176713" cy="678263"/>
          </a:xfrm>
        </p:spPr>
        <p:txBody>
          <a:bodyPr vert="horz" lIns="91440" tIns="45720" rIns="91440" bIns="45720" rtlCol="0" anchor="t" anchorCtr="0">
            <a:spAutoFit/>
          </a:bodyPr>
          <a:lstStyle>
            <a:lvl1pPr algn="r">
              <a:defRPr lang="es-ES_tradnl" sz="3600" b="0" cap="none" noProof="0" dirty="0">
                <a:solidFill>
                  <a:schemeClr val="tx1"/>
                </a:solidFill>
              </a:defRPr>
            </a:lvl1pPr>
          </a:lstStyle>
          <a:p>
            <a:pPr lvl="0">
              <a:lnSpc>
                <a:spcPts val="5000"/>
              </a:lnSpc>
              <a:spcAft>
                <a:spcPts val="600"/>
              </a:spcAft>
            </a:pPr>
            <a:r>
              <a:rPr lang="es-ES_tradnl" noProof="0"/>
              <a:t>Texto Adicional</a:t>
            </a:r>
          </a:p>
        </p:txBody>
      </p:sp>
      <p:sp>
        <p:nvSpPr>
          <p:cNvPr id="12" name="Text Placeholder 9">
            <a:extLst>
              <a:ext uri="{FF2B5EF4-FFF2-40B4-BE49-F238E27FC236}">
                <a16:creationId xmlns:a16="http://schemas.microsoft.com/office/drawing/2014/main" id="{2C98BF53-140B-4D4B-AE3C-84912D9A1BEE}"/>
              </a:ext>
            </a:extLst>
          </p:cNvPr>
          <p:cNvSpPr>
            <a:spLocks noGrp="1"/>
          </p:cNvSpPr>
          <p:nvPr>
            <p:ph type="body" sz="quarter" idx="15" hasCustomPrompt="1"/>
          </p:nvPr>
        </p:nvSpPr>
        <p:spPr>
          <a:xfrm>
            <a:off x="695325" y="2636912"/>
            <a:ext cx="4173538" cy="923330"/>
          </a:xfrm>
        </p:spPr>
        <p:txBody>
          <a:bodyPr wrap="square" anchor="t" anchorCtr="0">
            <a:spAutoFit/>
          </a:bodyPr>
          <a:lstStyle>
            <a:lvl1pPr algn="r">
              <a:buFontTx/>
              <a:buNone/>
              <a:defRPr sz="6000" b="1" i="0">
                <a:solidFill>
                  <a:schemeClr val="tx1"/>
                </a:solidFill>
                <a:latin typeface="Arial" panose="020B0604020202020204" pitchFamily="34" charset="0"/>
              </a:defRPr>
            </a:lvl1pPr>
            <a:lvl2pPr algn="r">
              <a:buFontTx/>
              <a:buNone/>
              <a:defRPr sz="13300">
                <a:solidFill>
                  <a:schemeClr val="bg1"/>
                </a:solidFill>
                <a:latin typeface="Arial Narrow" panose="020B0606020202030204" pitchFamily="34" charset="0"/>
              </a:defRPr>
            </a:lvl2pPr>
            <a:lvl3pPr algn="r">
              <a:buFontTx/>
              <a:buNone/>
              <a:defRPr sz="13300">
                <a:solidFill>
                  <a:schemeClr val="bg1"/>
                </a:solidFill>
                <a:latin typeface="Arial Narrow" panose="020B0606020202030204" pitchFamily="34" charset="0"/>
              </a:defRPr>
            </a:lvl3pPr>
            <a:lvl4pPr algn="r">
              <a:buFontTx/>
              <a:buNone/>
              <a:defRPr sz="13300">
                <a:solidFill>
                  <a:schemeClr val="bg1"/>
                </a:solidFill>
                <a:latin typeface="Arial Narrow" panose="020B0606020202030204" pitchFamily="34" charset="0"/>
              </a:defRPr>
            </a:lvl4pPr>
            <a:lvl5pPr algn="r">
              <a:buFontTx/>
              <a:buNone/>
              <a:defRPr sz="13300">
                <a:solidFill>
                  <a:schemeClr val="bg1"/>
                </a:solidFill>
                <a:latin typeface="Arial Narrow" panose="020B0606020202030204" pitchFamily="34" charset="0"/>
              </a:defRPr>
            </a:lvl5pPr>
          </a:lstStyle>
          <a:p>
            <a:pPr lvl="0"/>
            <a:r>
              <a:rPr lang="es-ES_tradnl" noProof="0"/>
              <a:t>Motos</a:t>
            </a:r>
          </a:p>
        </p:txBody>
      </p:sp>
      <p:sp>
        <p:nvSpPr>
          <p:cNvPr id="16" name="Marcador de texto 20">
            <a:extLst>
              <a:ext uri="{FF2B5EF4-FFF2-40B4-BE49-F238E27FC236}">
                <a16:creationId xmlns:a16="http://schemas.microsoft.com/office/drawing/2014/main" id="{88A04814-EE6F-B142-B902-4C26F876D372}"/>
              </a:ext>
            </a:extLst>
          </p:cNvPr>
          <p:cNvSpPr>
            <a:spLocks noGrp="1"/>
          </p:cNvSpPr>
          <p:nvPr>
            <p:ph type="body" sz="quarter" idx="19" hasCustomPrompt="1"/>
          </p:nvPr>
        </p:nvSpPr>
        <p:spPr>
          <a:xfrm>
            <a:off x="692150" y="5152973"/>
            <a:ext cx="4176713" cy="313932"/>
          </a:xfrm>
        </p:spPr>
        <p:txBody>
          <a:bodyPr anchor="t" anchorCtr="0">
            <a:spAutoFit/>
          </a:bodyPr>
          <a:lstStyle>
            <a:lvl1pPr marL="0" indent="0" algn="r">
              <a:spcAft>
                <a:spcPts val="600"/>
              </a:spcAft>
              <a:buNone/>
              <a:defRPr sz="1600" b="0" i="0">
                <a:solidFill>
                  <a:schemeClr val="tx1"/>
                </a:solidFill>
                <a:latin typeface="Arial" panose="020B0604020202020204" pitchFamily="34" charset="0"/>
              </a:defRPr>
            </a:lvl1pPr>
          </a:lstStyle>
          <a:p>
            <a:pPr lvl="0"/>
            <a:r>
              <a:rPr lang="es-ES"/>
              <a:t>Haga clic para modificar los textos</a:t>
            </a:r>
            <a:endParaRPr lang="es-CO"/>
          </a:p>
        </p:txBody>
      </p:sp>
      <p:grpSp>
        <p:nvGrpSpPr>
          <p:cNvPr id="7" name="Grupo 6">
            <a:extLst>
              <a:ext uri="{FF2B5EF4-FFF2-40B4-BE49-F238E27FC236}">
                <a16:creationId xmlns:a16="http://schemas.microsoft.com/office/drawing/2014/main" id="{2D5CFBA0-07F9-CB41-BC9B-2C3BCB36BFA7}"/>
              </a:ext>
            </a:extLst>
          </p:cNvPr>
          <p:cNvGrpSpPr/>
          <p:nvPr/>
        </p:nvGrpSpPr>
        <p:grpSpPr>
          <a:xfrm>
            <a:off x="2567608" y="6035876"/>
            <a:ext cx="2463015" cy="677224"/>
            <a:chOff x="8472263" y="5745965"/>
            <a:chExt cx="3528393" cy="970157"/>
          </a:xfrm>
        </p:grpSpPr>
        <p:pic>
          <p:nvPicPr>
            <p:cNvPr id="8" name="Imagen 7">
              <a:extLst>
                <a:ext uri="{FF2B5EF4-FFF2-40B4-BE49-F238E27FC236}">
                  <a16:creationId xmlns:a16="http://schemas.microsoft.com/office/drawing/2014/main" id="{680506F5-4DEB-A74F-9693-156A1CEFD1D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9" name="Imagen 8">
              <a:extLst>
                <a:ext uri="{FF2B5EF4-FFF2-40B4-BE49-F238E27FC236}">
                  <a16:creationId xmlns:a16="http://schemas.microsoft.com/office/drawing/2014/main" id="{F2617A8A-9CE4-C240-B628-ABD5508C018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0" name="Imagen 9">
              <a:extLst>
                <a:ext uri="{FF2B5EF4-FFF2-40B4-BE49-F238E27FC236}">
                  <a16:creationId xmlns:a16="http://schemas.microsoft.com/office/drawing/2014/main" id="{6367EAE0-C6C5-F347-BA07-B4E6694396D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pic>
        <p:nvPicPr>
          <p:cNvPr id="15" name="Picture 14">
            <a:extLst>
              <a:ext uri="{FF2B5EF4-FFF2-40B4-BE49-F238E27FC236}">
                <a16:creationId xmlns:a16="http://schemas.microsoft.com/office/drawing/2014/main" id="{C4B5306B-A2E3-6E45-ACA7-9F867364E0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77780" y="-12576"/>
            <a:ext cx="6010193" cy="6870576"/>
          </a:xfrm>
          <a:prstGeom prst="rect">
            <a:avLst/>
          </a:prstGeom>
        </p:spPr>
      </p:pic>
      <p:grpSp>
        <p:nvGrpSpPr>
          <p:cNvPr id="13" name="Grupo 12">
            <a:extLst>
              <a:ext uri="{FF2B5EF4-FFF2-40B4-BE49-F238E27FC236}">
                <a16:creationId xmlns:a16="http://schemas.microsoft.com/office/drawing/2014/main" id="{CC435562-5E75-4921-AD3A-9CB926587FF0}"/>
              </a:ext>
            </a:extLst>
          </p:cNvPr>
          <p:cNvGrpSpPr/>
          <p:nvPr userDrawn="1"/>
        </p:nvGrpSpPr>
        <p:grpSpPr>
          <a:xfrm>
            <a:off x="2567608" y="6035876"/>
            <a:ext cx="2463015" cy="677224"/>
            <a:chOff x="8472263" y="5745965"/>
            <a:chExt cx="3528393" cy="970157"/>
          </a:xfrm>
        </p:grpSpPr>
        <p:pic>
          <p:nvPicPr>
            <p:cNvPr id="14" name="Imagen 13">
              <a:extLst>
                <a:ext uri="{FF2B5EF4-FFF2-40B4-BE49-F238E27FC236}">
                  <a16:creationId xmlns:a16="http://schemas.microsoft.com/office/drawing/2014/main" id="{6BC639A1-3791-4FE2-8669-89E7719EF7A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7" name="Imagen 16">
              <a:extLst>
                <a:ext uri="{FF2B5EF4-FFF2-40B4-BE49-F238E27FC236}">
                  <a16:creationId xmlns:a16="http://schemas.microsoft.com/office/drawing/2014/main" id="{340DC256-4CD4-422C-9FB9-B9E5A0BF9CE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8" name="Imagen 17">
              <a:extLst>
                <a:ext uri="{FF2B5EF4-FFF2-40B4-BE49-F238E27FC236}">
                  <a16:creationId xmlns:a16="http://schemas.microsoft.com/office/drawing/2014/main" id="{74C485F4-5D2D-4800-B4B6-139EAF57D9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pic>
        <p:nvPicPr>
          <p:cNvPr id="19" name="Picture 14">
            <a:extLst>
              <a:ext uri="{FF2B5EF4-FFF2-40B4-BE49-F238E27FC236}">
                <a16:creationId xmlns:a16="http://schemas.microsoft.com/office/drawing/2014/main" id="{8024556F-A63C-4DF8-AF33-703B7908537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77780" y="-12576"/>
            <a:ext cx="6010193" cy="6870576"/>
          </a:xfrm>
          <a:prstGeom prst="rect">
            <a:avLst/>
          </a:prstGeom>
        </p:spPr>
      </p:pic>
    </p:spTree>
    <p:extLst>
      <p:ext uri="{BB962C8B-B14F-4D97-AF65-F5344CB8AC3E}">
        <p14:creationId xmlns:p14="http://schemas.microsoft.com/office/powerpoint/2010/main" val="732000693"/>
      </p:ext>
    </p:extLst>
  </p:cSld>
  <p:clrMapOvr>
    <a:overrideClrMapping bg1="lt1" tx1="dk1" bg2="lt2" tx2="dk2" accent1="accent1" accent2="accent2" accent3="accent3" accent4="accent4" accent5="accent5" accent6="accent6" hlink="hlink" folHlink="folHlink"/>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exto Destacado Rojo">
    <p:bg>
      <p:bgRef idx="1001">
        <a:schemeClr val="bg2"/>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791BD5B-5DC7-F245-B19F-05DCCE6912A0}"/>
              </a:ext>
            </a:extLst>
          </p:cNvPr>
          <p:cNvSpPr>
            <a:spLocks noGrp="1"/>
          </p:cNvSpPr>
          <p:nvPr>
            <p:ph type="title" hasCustomPrompt="1"/>
          </p:nvPr>
        </p:nvSpPr>
        <p:spPr>
          <a:xfrm>
            <a:off x="710300" y="1196752"/>
            <a:ext cx="6372225" cy="1569660"/>
          </a:xfrm>
        </p:spPr>
        <p:txBody>
          <a:bodyPr wrap="square" anchor="t" anchorCtr="0">
            <a:spAutoFit/>
          </a:bodyPr>
          <a:lstStyle>
            <a:lvl1pPr algn="l">
              <a:lnSpc>
                <a:spcPct val="100000"/>
              </a:lnSpc>
              <a:spcAft>
                <a:spcPts val="600"/>
              </a:spcAft>
              <a:defRPr sz="4800" b="1" i="0" cap="none" baseline="0">
                <a:solidFill>
                  <a:schemeClr val="accent1"/>
                </a:solidFill>
                <a:latin typeface="Arial" panose="020B0604020202020204" pitchFamily="34" charset="0"/>
              </a:defRPr>
            </a:lvl1pPr>
          </a:lstStyle>
          <a:p>
            <a:r>
              <a:rPr lang="es-ES_tradnl" noProof="0"/>
              <a:t>Texto destacado.</a:t>
            </a:r>
            <a:br>
              <a:rPr lang="es-ES_tradnl" noProof="0"/>
            </a:br>
            <a:r>
              <a:rPr lang="es-ES_tradnl" noProof="0"/>
              <a:t>Terminar con punto.</a:t>
            </a:r>
          </a:p>
        </p:txBody>
      </p:sp>
      <p:grpSp>
        <p:nvGrpSpPr>
          <p:cNvPr id="8" name="Grupo 7">
            <a:extLst>
              <a:ext uri="{FF2B5EF4-FFF2-40B4-BE49-F238E27FC236}">
                <a16:creationId xmlns:a16="http://schemas.microsoft.com/office/drawing/2014/main" id="{07985C77-629A-2545-BC4C-0FB6433D7D3E}"/>
              </a:ext>
            </a:extLst>
          </p:cNvPr>
          <p:cNvGrpSpPr/>
          <p:nvPr/>
        </p:nvGrpSpPr>
        <p:grpSpPr>
          <a:xfrm>
            <a:off x="9480376" y="6035876"/>
            <a:ext cx="2463015" cy="677224"/>
            <a:chOff x="8472263" y="5745965"/>
            <a:chExt cx="3528393" cy="970157"/>
          </a:xfrm>
        </p:grpSpPr>
        <p:pic>
          <p:nvPicPr>
            <p:cNvPr id="9" name="Imagen 8">
              <a:extLst>
                <a:ext uri="{FF2B5EF4-FFF2-40B4-BE49-F238E27FC236}">
                  <a16:creationId xmlns:a16="http://schemas.microsoft.com/office/drawing/2014/main" id="{87B7B2C6-0374-C847-A2DE-4EF3D63E456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0" name="Imagen 9">
              <a:extLst>
                <a:ext uri="{FF2B5EF4-FFF2-40B4-BE49-F238E27FC236}">
                  <a16:creationId xmlns:a16="http://schemas.microsoft.com/office/drawing/2014/main" id="{2C12902E-7CBA-4340-A379-A73B21B9A8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1" name="Imagen 10">
              <a:extLst>
                <a:ext uri="{FF2B5EF4-FFF2-40B4-BE49-F238E27FC236}">
                  <a16:creationId xmlns:a16="http://schemas.microsoft.com/office/drawing/2014/main" id="{D655DFEF-9543-DC49-B9CD-7B42717E4C6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grpSp>
        <p:nvGrpSpPr>
          <p:cNvPr id="12" name="Grupo 11">
            <a:extLst>
              <a:ext uri="{FF2B5EF4-FFF2-40B4-BE49-F238E27FC236}">
                <a16:creationId xmlns:a16="http://schemas.microsoft.com/office/drawing/2014/main" id="{E8EDAF5F-8AF3-4C46-8302-F7FB5429ED0D}"/>
              </a:ext>
            </a:extLst>
          </p:cNvPr>
          <p:cNvGrpSpPr/>
          <p:nvPr userDrawn="1"/>
        </p:nvGrpSpPr>
        <p:grpSpPr>
          <a:xfrm>
            <a:off x="9480376" y="6035876"/>
            <a:ext cx="2463015" cy="677224"/>
            <a:chOff x="8472263" y="5745965"/>
            <a:chExt cx="3528393" cy="970157"/>
          </a:xfrm>
        </p:grpSpPr>
        <p:pic>
          <p:nvPicPr>
            <p:cNvPr id="13" name="Imagen 12">
              <a:extLst>
                <a:ext uri="{FF2B5EF4-FFF2-40B4-BE49-F238E27FC236}">
                  <a16:creationId xmlns:a16="http://schemas.microsoft.com/office/drawing/2014/main" id="{E7AF655C-607A-41F1-8DA1-F8F154C63A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4" name="Imagen 13">
              <a:extLst>
                <a:ext uri="{FF2B5EF4-FFF2-40B4-BE49-F238E27FC236}">
                  <a16:creationId xmlns:a16="http://schemas.microsoft.com/office/drawing/2014/main" id="{F63D2835-26B2-45E4-9312-B3A7846D1D6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5" name="Imagen 14">
              <a:extLst>
                <a:ext uri="{FF2B5EF4-FFF2-40B4-BE49-F238E27FC236}">
                  <a16:creationId xmlns:a16="http://schemas.microsoft.com/office/drawing/2014/main" id="{DFF5F5BB-7E50-48A9-89FC-B0DAE70DDB4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spTree>
    <p:extLst>
      <p:ext uri="{BB962C8B-B14F-4D97-AF65-F5344CB8AC3E}">
        <p14:creationId xmlns:p14="http://schemas.microsoft.com/office/powerpoint/2010/main" val="2619691068"/>
      </p:ext>
    </p:extLst>
  </p:cSld>
  <p:clrMapOvr>
    <a:overrideClrMapping bg1="lt1" tx1="dk1" bg2="lt2" tx2="dk2" accent1="accent1" accent2="accent2" accent3="accent3" accent4="accent4" accent5="accent5" accent6="accent6" hlink="hlink" folHlink="folHlink"/>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_Texto Destacado Gris">
    <p:bg>
      <p:bgRef idx="1001">
        <a:schemeClr val="bg2"/>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791BD5B-5DC7-F245-B19F-05DCCE6912A0}"/>
              </a:ext>
            </a:extLst>
          </p:cNvPr>
          <p:cNvSpPr>
            <a:spLocks noGrp="1"/>
          </p:cNvSpPr>
          <p:nvPr>
            <p:ph type="title" hasCustomPrompt="1"/>
          </p:nvPr>
        </p:nvSpPr>
        <p:spPr>
          <a:xfrm>
            <a:off x="710300" y="1196752"/>
            <a:ext cx="6372225" cy="1569660"/>
          </a:xfrm>
        </p:spPr>
        <p:txBody>
          <a:bodyPr wrap="square" anchor="t" anchorCtr="0">
            <a:spAutoFit/>
          </a:bodyPr>
          <a:lstStyle>
            <a:lvl1pPr algn="l">
              <a:lnSpc>
                <a:spcPct val="100000"/>
              </a:lnSpc>
              <a:spcAft>
                <a:spcPts val="600"/>
              </a:spcAft>
              <a:defRPr sz="4800" b="1" i="0" cap="none" baseline="0">
                <a:solidFill>
                  <a:schemeClr val="tx1"/>
                </a:solidFill>
                <a:latin typeface="Arial" panose="020B0604020202020204" pitchFamily="34" charset="0"/>
              </a:defRPr>
            </a:lvl1pPr>
          </a:lstStyle>
          <a:p>
            <a:r>
              <a:rPr lang="es-ES_tradnl" noProof="0"/>
              <a:t>Texto destacado.</a:t>
            </a:r>
            <a:br>
              <a:rPr lang="es-ES_tradnl" noProof="0"/>
            </a:br>
            <a:r>
              <a:rPr lang="es-ES_tradnl" noProof="0"/>
              <a:t>Terminar con punto.</a:t>
            </a:r>
          </a:p>
        </p:txBody>
      </p:sp>
      <p:grpSp>
        <p:nvGrpSpPr>
          <p:cNvPr id="8" name="Grupo 7">
            <a:extLst>
              <a:ext uri="{FF2B5EF4-FFF2-40B4-BE49-F238E27FC236}">
                <a16:creationId xmlns:a16="http://schemas.microsoft.com/office/drawing/2014/main" id="{07985C77-629A-2545-BC4C-0FB6433D7D3E}"/>
              </a:ext>
            </a:extLst>
          </p:cNvPr>
          <p:cNvGrpSpPr/>
          <p:nvPr/>
        </p:nvGrpSpPr>
        <p:grpSpPr>
          <a:xfrm>
            <a:off x="9480376" y="6035876"/>
            <a:ext cx="2463015" cy="677224"/>
            <a:chOff x="8472263" y="5745965"/>
            <a:chExt cx="3528393" cy="970157"/>
          </a:xfrm>
        </p:grpSpPr>
        <p:pic>
          <p:nvPicPr>
            <p:cNvPr id="9" name="Imagen 8">
              <a:extLst>
                <a:ext uri="{FF2B5EF4-FFF2-40B4-BE49-F238E27FC236}">
                  <a16:creationId xmlns:a16="http://schemas.microsoft.com/office/drawing/2014/main" id="{87B7B2C6-0374-C847-A2DE-4EF3D63E456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0" name="Imagen 9">
              <a:extLst>
                <a:ext uri="{FF2B5EF4-FFF2-40B4-BE49-F238E27FC236}">
                  <a16:creationId xmlns:a16="http://schemas.microsoft.com/office/drawing/2014/main" id="{2C12902E-7CBA-4340-A379-A73B21B9A8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1" name="Imagen 10">
              <a:extLst>
                <a:ext uri="{FF2B5EF4-FFF2-40B4-BE49-F238E27FC236}">
                  <a16:creationId xmlns:a16="http://schemas.microsoft.com/office/drawing/2014/main" id="{D655DFEF-9543-DC49-B9CD-7B42717E4C6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grpSp>
        <p:nvGrpSpPr>
          <p:cNvPr id="12" name="Grupo 11">
            <a:extLst>
              <a:ext uri="{FF2B5EF4-FFF2-40B4-BE49-F238E27FC236}">
                <a16:creationId xmlns:a16="http://schemas.microsoft.com/office/drawing/2014/main" id="{7D71B3DF-CCD4-4A96-AB4B-CE5D01981381}"/>
              </a:ext>
            </a:extLst>
          </p:cNvPr>
          <p:cNvGrpSpPr/>
          <p:nvPr userDrawn="1"/>
        </p:nvGrpSpPr>
        <p:grpSpPr>
          <a:xfrm>
            <a:off x="9480376" y="6035876"/>
            <a:ext cx="2463015" cy="677224"/>
            <a:chOff x="8472263" y="5745965"/>
            <a:chExt cx="3528393" cy="970157"/>
          </a:xfrm>
        </p:grpSpPr>
        <p:pic>
          <p:nvPicPr>
            <p:cNvPr id="13" name="Imagen 12">
              <a:extLst>
                <a:ext uri="{FF2B5EF4-FFF2-40B4-BE49-F238E27FC236}">
                  <a16:creationId xmlns:a16="http://schemas.microsoft.com/office/drawing/2014/main" id="{D765C53A-4730-4C1F-9F68-35D4D0DBF0C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4" name="Imagen 13">
              <a:extLst>
                <a:ext uri="{FF2B5EF4-FFF2-40B4-BE49-F238E27FC236}">
                  <a16:creationId xmlns:a16="http://schemas.microsoft.com/office/drawing/2014/main" id="{F7FB1F56-8484-40AD-B4F5-B2229D0793C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5" name="Imagen 14">
              <a:extLst>
                <a:ext uri="{FF2B5EF4-FFF2-40B4-BE49-F238E27FC236}">
                  <a16:creationId xmlns:a16="http://schemas.microsoft.com/office/drawing/2014/main" id="{3CB7950F-8B01-46A6-87CB-258DEFC789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spTree>
    <p:extLst>
      <p:ext uri="{BB962C8B-B14F-4D97-AF65-F5344CB8AC3E}">
        <p14:creationId xmlns:p14="http://schemas.microsoft.com/office/powerpoint/2010/main" val="578601453"/>
      </p:ext>
    </p:extLst>
  </p:cSld>
  <p:clrMapOvr>
    <a:overrideClrMapping bg1="lt1" tx1="dk1" bg2="lt2" tx2="dk2" accent1="accent1" accent2="accent2" accent3="accent3" accent4="accent4" accent5="accent5" accent6="accent6" hlink="hlink" folHlink="folHlink"/>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xto Destacado + Imagen">
    <p:bg>
      <p:bgRef idx="1001">
        <a:schemeClr val="bg2"/>
      </p:bgRef>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82B732FB-9A08-2345-89BA-39C3858B3A81}"/>
              </a:ext>
            </a:extLst>
          </p:cNvPr>
          <p:cNvSpPr/>
          <p:nvPr/>
        </p:nvSpPr>
        <p:spPr>
          <a:xfrm>
            <a:off x="6096000" y="0"/>
            <a:ext cx="6203454" cy="68853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1" i="0">
              <a:latin typeface="Arial" panose="020B0604020202020204" pitchFamily="34" charset="0"/>
            </a:endParaRPr>
          </a:p>
        </p:txBody>
      </p:sp>
      <p:sp>
        <p:nvSpPr>
          <p:cNvPr id="6" name="Título 1">
            <a:extLst>
              <a:ext uri="{FF2B5EF4-FFF2-40B4-BE49-F238E27FC236}">
                <a16:creationId xmlns:a16="http://schemas.microsoft.com/office/drawing/2014/main" id="{BA8F7A57-AA6D-164B-8F2A-34A4C3DA96F8}"/>
              </a:ext>
            </a:extLst>
          </p:cNvPr>
          <p:cNvSpPr txBox="1">
            <a:spLocks/>
          </p:cNvSpPr>
          <p:nvPr/>
        </p:nvSpPr>
        <p:spPr>
          <a:xfrm>
            <a:off x="551384" y="834981"/>
            <a:ext cx="3933656" cy="133151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1" i="0" kern="0" spc="-180" normalizeH="0" baseline="0">
                <a:solidFill>
                  <a:schemeClr val="tx1"/>
                </a:solidFill>
                <a:latin typeface="MarkPro" panose="020B0504020101010102" pitchFamily="34" charset="77"/>
                <a:ea typeface="+mj-ea"/>
                <a:cs typeface="+mj-cs"/>
              </a:defRPr>
            </a:lvl1pPr>
          </a:lstStyle>
          <a:p>
            <a:endParaRPr lang="es-CO" sz="4800" b="0" i="0" spc="0">
              <a:solidFill>
                <a:schemeClr val="bg1"/>
              </a:solidFill>
              <a:latin typeface="Arial" panose="020B0604020202020204" pitchFamily="34" charset="0"/>
            </a:endParaRPr>
          </a:p>
        </p:txBody>
      </p:sp>
      <p:sp>
        <p:nvSpPr>
          <p:cNvPr id="10" name="Marcador de texto 20">
            <a:extLst>
              <a:ext uri="{FF2B5EF4-FFF2-40B4-BE49-F238E27FC236}">
                <a16:creationId xmlns:a16="http://schemas.microsoft.com/office/drawing/2014/main" id="{E51A9EF3-4B35-FD44-B34A-6AF7530B8A8C}"/>
              </a:ext>
            </a:extLst>
          </p:cNvPr>
          <p:cNvSpPr>
            <a:spLocks noGrp="1"/>
          </p:cNvSpPr>
          <p:nvPr>
            <p:ph type="body" sz="quarter" idx="18" hasCustomPrompt="1"/>
          </p:nvPr>
        </p:nvSpPr>
        <p:spPr>
          <a:xfrm>
            <a:off x="705019" y="3441210"/>
            <a:ext cx="4176713" cy="341632"/>
          </a:xfrm>
        </p:spPr>
        <p:txBody>
          <a:bodyPr anchor="t" anchorCtr="0">
            <a:spAutoFit/>
          </a:bodyPr>
          <a:lstStyle>
            <a:lvl1pPr marL="0" indent="0">
              <a:spcAft>
                <a:spcPts val="1200"/>
              </a:spcAft>
              <a:buNone/>
              <a:defRPr sz="1800" b="0" i="0">
                <a:solidFill>
                  <a:schemeClr val="bg1"/>
                </a:solidFill>
                <a:latin typeface="Arial" panose="020B0604020202020204" pitchFamily="34" charset="0"/>
              </a:defRPr>
            </a:lvl1pPr>
          </a:lstStyle>
          <a:p>
            <a:pPr lvl="0"/>
            <a:r>
              <a:rPr lang="es-ES"/>
              <a:t>Haga clic para modificar los textos</a:t>
            </a:r>
            <a:endParaRPr lang="es-CO"/>
          </a:p>
        </p:txBody>
      </p:sp>
      <p:sp>
        <p:nvSpPr>
          <p:cNvPr id="9" name="Título 1">
            <a:extLst>
              <a:ext uri="{FF2B5EF4-FFF2-40B4-BE49-F238E27FC236}">
                <a16:creationId xmlns:a16="http://schemas.microsoft.com/office/drawing/2014/main" id="{4F2E6707-A32B-694C-9436-CBA27DA934D5}"/>
              </a:ext>
            </a:extLst>
          </p:cNvPr>
          <p:cNvSpPr>
            <a:spLocks noGrp="1"/>
          </p:cNvSpPr>
          <p:nvPr>
            <p:ph type="title" hasCustomPrompt="1"/>
          </p:nvPr>
        </p:nvSpPr>
        <p:spPr>
          <a:xfrm>
            <a:off x="695324" y="1858141"/>
            <a:ext cx="4176713" cy="1255728"/>
          </a:xfrm>
        </p:spPr>
        <p:txBody>
          <a:bodyPr wrap="square" anchor="t" anchorCtr="0">
            <a:spAutoFit/>
          </a:bodyPr>
          <a:lstStyle>
            <a:lvl1pPr>
              <a:spcAft>
                <a:spcPts val="1200"/>
              </a:spcAft>
              <a:defRPr spc="0">
                <a:solidFill>
                  <a:schemeClr val="bg1"/>
                </a:solidFill>
              </a:defRPr>
            </a:lvl1pPr>
          </a:lstStyle>
          <a:p>
            <a:r>
              <a:rPr lang="es-ES"/>
              <a:t>Haga clic para modificar el título o contenido destacado</a:t>
            </a:r>
            <a:endParaRPr lang="es-CO"/>
          </a:p>
        </p:txBody>
      </p:sp>
      <p:sp>
        <p:nvSpPr>
          <p:cNvPr id="12" name="Marcador de posición de imagen 2">
            <a:extLst>
              <a:ext uri="{FF2B5EF4-FFF2-40B4-BE49-F238E27FC236}">
                <a16:creationId xmlns:a16="http://schemas.microsoft.com/office/drawing/2014/main" id="{57E860DB-9D64-9B44-AE0E-617DA6A9523B}"/>
              </a:ext>
            </a:extLst>
          </p:cNvPr>
          <p:cNvSpPr>
            <a:spLocks noGrp="1"/>
          </p:cNvSpPr>
          <p:nvPr>
            <p:ph type="pic" sz="quarter" idx="20" hasCustomPrompt="1"/>
          </p:nvPr>
        </p:nvSpPr>
        <p:spPr>
          <a:xfrm>
            <a:off x="6096000" y="12192"/>
            <a:ext cx="6203454" cy="6858000"/>
          </a:xfrm>
        </p:spPr>
        <p:txBody>
          <a:bodyPr vert="horz" lIns="720000" tIns="2160000" rIns="1440000" bIns="720000" rtlCol="0" anchor="t" anchorCtr="1">
            <a:normAutofit/>
          </a:bodyPr>
          <a:lstStyle>
            <a:lvl1pPr>
              <a:defRPr lang="es-ES_tradnl" sz="1600" dirty="0">
                <a:solidFill>
                  <a:schemeClr val="bg1"/>
                </a:solidFill>
              </a:defRPr>
            </a:lvl1pPr>
          </a:lstStyle>
          <a:p>
            <a:pPr marL="0" lvl="0" indent="0" algn="ctr">
              <a:buFontTx/>
              <a:buNone/>
            </a:pPr>
            <a:r>
              <a:rPr lang="es-ES"/>
              <a:t>Haga clic en el icono </a:t>
            </a:r>
            <a:br>
              <a:rPr lang="es-ES"/>
            </a:br>
            <a:r>
              <a:rPr lang="es-ES"/>
              <a:t>para agregar </a:t>
            </a:r>
            <a:br>
              <a:rPr lang="es-ES"/>
            </a:br>
            <a:r>
              <a:rPr lang="es-ES"/>
              <a:t>una imagen</a:t>
            </a:r>
            <a:endParaRPr lang="es-CO"/>
          </a:p>
        </p:txBody>
      </p:sp>
      <p:grpSp>
        <p:nvGrpSpPr>
          <p:cNvPr id="7" name="Grupo 6">
            <a:extLst>
              <a:ext uri="{FF2B5EF4-FFF2-40B4-BE49-F238E27FC236}">
                <a16:creationId xmlns:a16="http://schemas.microsoft.com/office/drawing/2014/main" id="{D5387DE2-5397-2A48-A1F1-1B81C1FB2E25}"/>
              </a:ext>
            </a:extLst>
          </p:cNvPr>
          <p:cNvGrpSpPr/>
          <p:nvPr/>
        </p:nvGrpSpPr>
        <p:grpSpPr>
          <a:xfrm>
            <a:off x="320617" y="6021288"/>
            <a:ext cx="2463015" cy="677224"/>
            <a:chOff x="8472263" y="5745965"/>
            <a:chExt cx="3528393" cy="970157"/>
          </a:xfrm>
        </p:grpSpPr>
        <p:pic>
          <p:nvPicPr>
            <p:cNvPr id="11" name="Imagen 10">
              <a:extLst>
                <a:ext uri="{FF2B5EF4-FFF2-40B4-BE49-F238E27FC236}">
                  <a16:creationId xmlns:a16="http://schemas.microsoft.com/office/drawing/2014/main" id="{BF933937-4377-9D46-B7FA-2ED3C52B3DC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3" name="Imagen 12">
              <a:extLst>
                <a:ext uri="{FF2B5EF4-FFF2-40B4-BE49-F238E27FC236}">
                  <a16:creationId xmlns:a16="http://schemas.microsoft.com/office/drawing/2014/main" id="{39DEA98D-3B83-B840-951A-3E3132437C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4" name="Imagen 13">
              <a:extLst>
                <a:ext uri="{FF2B5EF4-FFF2-40B4-BE49-F238E27FC236}">
                  <a16:creationId xmlns:a16="http://schemas.microsoft.com/office/drawing/2014/main" id="{9D6CBEFD-364D-6647-AB6F-4DBDFFBAAB8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grpSp>
        <p:nvGrpSpPr>
          <p:cNvPr id="15" name="Grupo 14">
            <a:extLst>
              <a:ext uri="{FF2B5EF4-FFF2-40B4-BE49-F238E27FC236}">
                <a16:creationId xmlns:a16="http://schemas.microsoft.com/office/drawing/2014/main" id="{32744B5C-415F-4232-B943-69F9BA9B07C6}"/>
              </a:ext>
            </a:extLst>
          </p:cNvPr>
          <p:cNvGrpSpPr/>
          <p:nvPr userDrawn="1"/>
        </p:nvGrpSpPr>
        <p:grpSpPr>
          <a:xfrm>
            <a:off x="320617" y="6021288"/>
            <a:ext cx="2463015" cy="677224"/>
            <a:chOff x="8472263" y="5745965"/>
            <a:chExt cx="3528393" cy="970157"/>
          </a:xfrm>
        </p:grpSpPr>
        <p:pic>
          <p:nvPicPr>
            <p:cNvPr id="16" name="Imagen 15">
              <a:extLst>
                <a:ext uri="{FF2B5EF4-FFF2-40B4-BE49-F238E27FC236}">
                  <a16:creationId xmlns:a16="http://schemas.microsoft.com/office/drawing/2014/main" id="{FA87B66A-B1E2-4407-9CB1-9878DE00EC0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7" name="Imagen 16">
              <a:extLst>
                <a:ext uri="{FF2B5EF4-FFF2-40B4-BE49-F238E27FC236}">
                  <a16:creationId xmlns:a16="http://schemas.microsoft.com/office/drawing/2014/main" id="{EEDA03B0-32C9-44B8-A100-A37C73B489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8" name="Imagen 17">
              <a:extLst>
                <a:ext uri="{FF2B5EF4-FFF2-40B4-BE49-F238E27FC236}">
                  <a16:creationId xmlns:a16="http://schemas.microsoft.com/office/drawing/2014/main" id="{BCD330DF-6B0B-4F9C-9C6D-3964872F0A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spTree>
    <p:extLst>
      <p:ext uri="{BB962C8B-B14F-4D97-AF65-F5344CB8AC3E}">
        <p14:creationId xmlns:p14="http://schemas.microsoft.com/office/powerpoint/2010/main" val="750473023"/>
      </p:ext>
    </p:extLst>
  </p:cSld>
  <p:clrMapOvr>
    <a:overrideClrMapping bg1="dk1" tx1="lt1" bg2="dk2" tx2="lt2" accent1="accent1" accent2="accent2" accent3="accent3" accent4="accent4" accent5="accent5" accent6="accent6" hlink="hlink" folHlink="folHlink"/>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 Encabezado Destacado">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45301B-00CE-0F4E-A652-ADBF9B73C3BF}"/>
              </a:ext>
            </a:extLst>
          </p:cNvPr>
          <p:cNvSpPr/>
          <p:nvPr/>
        </p:nvSpPr>
        <p:spPr>
          <a:xfrm>
            <a:off x="0" y="0"/>
            <a:ext cx="12192000" cy="172899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8">
            <a:extLst>
              <a:ext uri="{FF2B5EF4-FFF2-40B4-BE49-F238E27FC236}">
                <a16:creationId xmlns:a16="http://schemas.microsoft.com/office/drawing/2014/main" id="{9B1B5653-7F51-7541-B69A-691D321002CE}"/>
              </a:ext>
            </a:extLst>
          </p:cNvPr>
          <p:cNvSpPr>
            <a:spLocks noGrp="1"/>
          </p:cNvSpPr>
          <p:nvPr>
            <p:ph type="body" sz="quarter" idx="38" hasCustomPrompt="1"/>
          </p:nvPr>
        </p:nvSpPr>
        <p:spPr>
          <a:xfrm>
            <a:off x="724786" y="1906093"/>
            <a:ext cx="5386281" cy="326243"/>
          </a:xfrm>
        </p:spPr>
        <p:txBody>
          <a:bodyPr wrap="square" anchor="t" anchorCtr="0">
            <a:spAutoFit/>
          </a:bodyPr>
          <a:lstStyle>
            <a:lvl1pPr marL="0" indent="0">
              <a:lnSpc>
                <a:spcPct val="95000"/>
              </a:lnSpc>
              <a:spcBef>
                <a:spcPts val="600"/>
              </a:spcBef>
              <a:spcAft>
                <a:spcPts val="1200"/>
              </a:spcAft>
              <a:buNone/>
              <a:defRPr sz="1600" b="0" i="0" spc="0">
                <a:solidFill>
                  <a:schemeClr val="tx1"/>
                </a:solidFill>
                <a:latin typeface="Arial" panose="020B0604020202020204" pitchFamily="34" charset="0"/>
              </a:defRPr>
            </a:lvl1pPr>
            <a:lvl2pPr marL="269875" indent="0">
              <a:lnSpc>
                <a:spcPct val="85000"/>
              </a:lnSpc>
              <a:spcBef>
                <a:spcPts val="600"/>
              </a:spcBef>
              <a:spcAft>
                <a:spcPts val="0"/>
              </a:spcAft>
              <a:buNone/>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s-ES_tradnl" noProof="0"/>
              <a:t>Haga clic aquí para modificar el mensaje.</a:t>
            </a:r>
          </a:p>
        </p:txBody>
      </p:sp>
      <p:sp>
        <p:nvSpPr>
          <p:cNvPr id="12" name="Text Placeholder 3">
            <a:extLst>
              <a:ext uri="{FF2B5EF4-FFF2-40B4-BE49-F238E27FC236}">
                <a16:creationId xmlns:a16="http://schemas.microsoft.com/office/drawing/2014/main" id="{D17E84D7-8AA0-0944-8DF9-C1205DFDE223}"/>
              </a:ext>
            </a:extLst>
          </p:cNvPr>
          <p:cNvSpPr>
            <a:spLocks noGrp="1"/>
          </p:cNvSpPr>
          <p:nvPr>
            <p:ph type="body" sz="quarter" idx="39" hasCustomPrompt="1"/>
          </p:nvPr>
        </p:nvSpPr>
        <p:spPr>
          <a:xfrm>
            <a:off x="695400" y="476671"/>
            <a:ext cx="10801200" cy="646331"/>
          </a:xfrm>
        </p:spPr>
        <p:txBody>
          <a:bodyPr vert="horz" wrap="square" lIns="91440" tIns="45720" rIns="91440" bIns="45720" rtlCol="0" anchor="t" anchorCtr="0">
            <a:spAutoFit/>
          </a:bodyPr>
          <a:lstStyle>
            <a:lvl1pPr marL="0" indent="0">
              <a:buFontTx/>
              <a:buNone/>
              <a:defRPr lang="en-US" sz="3600" b="1" kern="0" cap="none" normalizeH="0" smtClean="0">
                <a:solidFill>
                  <a:schemeClr val="tx1"/>
                </a:solidFill>
                <a:ea typeface="+mj-ea"/>
                <a:cs typeface="+mj-cs"/>
              </a:defRPr>
            </a:lvl1pPr>
            <a:lvl2pPr>
              <a:defRPr lang="en-US" sz="1800" smtClean="0">
                <a:latin typeface="+mn-lt"/>
              </a:defRPr>
            </a:lvl2pPr>
            <a:lvl3pPr>
              <a:defRPr lang="en-US" smtClean="0">
                <a:latin typeface="+mn-lt"/>
              </a:defRPr>
            </a:lvl3pPr>
            <a:lvl4pPr>
              <a:defRPr lang="en-US" sz="1800" smtClean="0">
                <a:latin typeface="+mn-lt"/>
              </a:defRPr>
            </a:lvl4pPr>
            <a:lvl5pPr>
              <a:defRPr lang="es-ES_tradnl" sz="1800">
                <a:latin typeface="+mn-lt"/>
              </a:defRPr>
            </a:lvl5pPr>
          </a:lstStyle>
          <a:p>
            <a:pPr marL="0" lvl="0">
              <a:lnSpc>
                <a:spcPct val="100000"/>
              </a:lnSpc>
              <a:spcBef>
                <a:spcPct val="0"/>
              </a:spcBef>
              <a:spcAft>
                <a:spcPts val="600"/>
              </a:spcAft>
              <a:buNone/>
            </a:pPr>
            <a:r>
              <a:rPr lang="es-ES_tradnl" noProof="0"/>
              <a:t>Título o texto destacado</a:t>
            </a:r>
          </a:p>
        </p:txBody>
      </p:sp>
      <p:sp>
        <p:nvSpPr>
          <p:cNvPr id="15" name="Text Placeholder 13">
            <a:extLst>
              <a:ext uri="{FF2B5EF4-FFF2-40B4-BE49-F238E27FC236}">
                <a16:creationId xmlns:a16="http://schemas.microsoft.com/office/drawing/2014/main" id="{78493225-09A9-8C40-8334-3C1A480E23CC}"/>
              </a:ext>
            </a:extLst>
          </p:cNvPr>
          <p:cNvSpPr>
            <a:spLocks noGrp="1"/>
          </p:cNvSpPr>
          <p:nvPr>
            <p:ph type="body" sz="quarter" idx="40" hasCustomPrompt="1"/>
          </p:nvPr>
        </p:nvSpPr>
        <p:spPr>
          <a:xfrm>
            <a:off x="709858" y="1124744"/>
            <a:ext cx="10786742" cy="431800"/>
          </a:xfrm>
        </p:spPr>
        <p:txBody>
          <a:bodyPr vert="horz" wrap="square" lIns="91440" tIns="45720" rIns="91440" bIns="45720" rtlCol="0">
            <a:normAutofit/>
          </a:bodyPr>
          <a:lstStyle>
            <a:lvl1pPr>
              <a:buFontTx/>
              <a:buNone/>
              <a:defRPr lang="en-US" sz="1200" spc="150" baseline="0" smtClean="0">
                <a:solidFill>
                  <a:schemeClr val="accent1"/>
                </a:solidFill>
                <a:latin typeface="Arial" panose="020B0604020202020204" pitchFamily="34" charset="0"/>
                <a:cs typeface="Arial" panose="020B0604020202020204" pitchFamily="34" charset="0"/>
              </a:defRPr>
            </a:lvl1pPr>
            <a:lvl2pPr>
              <a:defRPr lang="en-US" smtClean="0">
                <a:latin typeface="Arial" panose="020B0604020202020204" pitchFamily="34" charset="0"/>
                <a:cs typeface="Arial" panose="020B0604020202020204" pitchFamily="34" charset="0"/>
              </a:defRPr>
            </a:lvl2pPr>
            <a:lvl3pPr>
              <a:defRPr lang="en-US" smtClean="0">
                <a:latin typeface="Arial" panose="020B0604020202020204" pitchFamily="34" charset="0"/>
                <a:cs typeface="Arial" panose="020B0604020202020204" pitchFamily="34" charset="0"/>
              </a:defRPr>
            </a:lvl3pPr>
            <a:lvl4pPr>
              <a:defRPr lang="en-US" smtClean="0">
                <a:latin typeface="Arial" panose="020B0604020202020204" pitchFamily="34" charset="0"/>
                <a:cs typeface="Arial" panose="020B0604020202020204" pitchFamily="34" charset="0"/>
              </a:defRPr>
            </a:lvl4pPr>
            <a:lvl5pPr>
              <a:defRPr lang="es-ES_tradnl">
                <a:latin typeface="Arial" panose="020B0604020202020204" pitchFamily="34" charset="0"/>
                <a:cs typeface="Arial" panose="020B0604020202020204" pitchFamily="34" charset="0"/>
              </a:defRPr>
            </a:lvl5pPr>
          </a:lstStyle>
          <a:p>
            <a:pPr marL="0" lvl="0" indent="0">
              <a:buNone/>
            </a:pPr>
            <a:r>
              <a:rPr lang="en-US"/>
              <a:t>HAGA CLIC AQUÍ PARA MODIFICAR EL SUBTÍTULO</a:t>
            </a:r>
          </a:p>
        </p:txBody>
      </p:sp>
      <p:grpSp>
        <p:nvGrpSpPr>
          <p:cNvPr id="10" name="Grupo 9">
            <a:extLst>
              <a:ext uri="{FF2B5EF4-FFF2-40B4-BE49-F238E27FC236}">
                <a16:creationId xmlns:a16="http://schemas.microsoft.com/office/drawing/2014/main" id="{DFE14571-D735-6A48-AE17-7A0363BB197A}"/>
              </a:ext>
            </a:extLst>
          </p:cNvPr>
          <p:cNvGrpSpPr/>
          <p:nvPr/>
        </p:nvGrpSpPr>
        <p:grpSpPr>
          <a:xfrm>
            <a:off x="9480376" y="6035876"/>
            <a:ext cx="2463015" cy="677224"/>
            <a:chOff x="8472263" y="5745965"/>
            <a:chExt cx="3528393" cy="970157"/>
          </a:xfrm>
        </p:grpSpPr>
        <p:pic>
          <p:nvPicPr>
            <p:cNvPr id="18" name="Imagen 17">
              <a:extLst>
                <a:ext uri="{FF2B5EF4-FFF2-40B4-BE49-F238E27FC236}">
                  <a16:creationId xmlns:a16="http://schemas.microsoft.com/office/drawing/2014/main" id="{F50EEF97-871A-DC40-9B79-B69FE8C7F9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9" name="Imagen 18">
              <a:extLst>
                <a:ext uri="{FF2B5EF4-FFF2-40B4-BE49-F238E27FC236}">
                  <a16:creationId xmlns:a16="http://schemas.microsoft.com/office/drawing/2014/main" id="{905C9DE2-6B2B-8E42-9B0A-DF12E6814D7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20" name="Imagen 19">
              <a:extLst>
                <a:ext uri="{FF2B5EF4-FFF2-40B4-BE49-F238E27FC236}">
                  <a16:creationId xmlns:a16="http://schemas.microsoft.com/office/drawing/2014/main" id="{5A1FE68D-3E49-7C46-B08D-18D801F1CBF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grpSp>
        <p:nvGrpSpPr>
          <p:cNvPr id="13" name="Grupo 12">
            <a:extLst>
              <a:ext uri="{FF2B5EF4-FFF2-40B4-BE49-F238E27FC236}">
                <a16:creationId xmlns:a16="http://schemas.microsoft.com/office/drawing/2014/main" id="{CF32D29E-2B13-4ECC-8AE7-6C6A67992B6A}"/>
              </a:ext>
            </a:extLst>
          </p:cNvPr>
          <p:cNvGrpSpPr/>
          <p:nvPr userDrawn="1"/>
        </p:nvGrpSpPr>
        <p:grpSpPr>
          <a:xfrm>
            <a:off x="9480376" y="6035876"/>
            <a:ext cx="2463015" cy="677224"/>
            <a:chOff x="8472263" y="5745965"/>
            <a:chExt cx="3528393" cy="970157"/>
          </a:xfrm>
        </p:grpSpPr>
        <p:pic>
          <p:nvPicPr>
            <p:cNvPr id="14" name="Imagen 13">
              <a:extLst>
                <a:ext uri="{FF2B5EF4-FFF2-40B4-BE49-F238E27FC236}">
                  <a16:creationId xmlns:a16="http://schemas.microsoft.com/office/drawing/2014/main" id="{3A6C4A91-4FC0-46E7-B1AA-D6E8620783E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6" name="Imagen 15">
              <a:extLst>
                <a:ext uri="{FF2B5EF4-FFF2-40B4-BE49-F238E27FC236}">
                  <a16:creationId xmlns:a16="http://schemas.microsoft.com/office/drawing/2014/main" id="{0B7F89A9-FF82-4DDF-841F-A3628E4620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7" name="Imagen 16">
              <a:extLst>
                <a:ext uri="{FF2B5EF4-FFF2-40B4-BE49-F238E27FC236}">
                  <a16:creationId xmlns:a16="http://schemas.microsoft.com/office/drawing/2014/main" id="{71C57ADE-79FD-47B8-8D3A-D7DA99A9C60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spTree>
    <p:extLst>
      <p:ext uri="{BB962C8B-B14F-4D97-AF65-F5344CB8AC3E}">
        <p14:creationId xmlns:p14="http://schemas.microsoft.com/office/powerpoint/2010/main" val="2322879092"/>
      </p:ext>
    </p:extLst>
  </p:cSld>
  <p:clrMapOvr>
    <a:overrideClrMapping bg1="lt1" tx1="dk1" bg2="lt2" tx2="dk2" accent1="accent1" accent2="accent2" accent3="accent3" accent4="accent4" accent5="accent5" accent6="accent6" hlink="hlink" folHlink="folHlink"/>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 Encabezado Regular">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45301B-00CE-0F4E-A652-ADBF9B73C3BF}"/>
              </a:ext>
            </a:extLst>
          </p:cNvPr>
          <p:cNvSpPr/>
          <p:nvPr/>
        </p:nvSpPr>
        <p:spPr>
          <a:xfrm>
            <a:off x="0" y="0"/>
            <a:ext cx="12192000" cy="109450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B1E07BE-43E1-A443-813A-BD458BD9E52E}"/>
              </a:ext>
            </a:extLst>
          </p:cNvPr>
          <p:cNvSpPr>
            <a:spLocks noGrp="1"/>
          </p:cNvSpPr>
          <p:nvPr>
            <p:ph type="title" hasCustomPrompt="1"/>
          </p:nvPr>
        </p:nvSpPr>
        <p:spPr>
          <a:xfrm>
            <a:off x="695325" y="188640"/>
            <a:ext cx="10801350" cy="707886"/>
          </a:xfrm>
        </p:spPr>
        <p:txBody>
          <a:bodyPr wrap="square" anchor="t" anchorCtr="0">
            <a:spAutoFit/>
          </a:bodyPr>
          <a:lstStyle>
            <a:lvl1pPr>
              <a:lnSpc>
                <a:spcPct val="100000"/>
              </a:lnSpc>
              <a:defRPr sz="2000" b="0" i="0">
                <a:solidFill>
                  <a:schemeClr val="tx1"/>
                </a:solidFill>
                <a:latin typeface="Arial" panose="020B0604020202020204" pitchFamily="34" charset="0"/>
              </a:defRPr>
            </a:lvl1pPr>
          </a:lstStyle>
          <a:p>
            <a:r>
              <a:rPr lang="es-ES_tradnl" noProof="0"/>
              <a:t>Título en minúsculas nunca en mayúsculas. Tamaño de la fuente en 20 puntos. Máximo dos renglones</a:t>
            </a:r>
          </a:p>
        </p:txBody>
      </p:sp>
      <p:sp>
        <p:nvSpPr>
          <p:cNvPr id="9" name="Text Placeholder 8">
            <a:extLst>
              <a:ext uri="{FF2B5EF4-FFF2-40B4-BE49-F238E27FC236}">
                <a16:creationId xmlns:a16="http://schemas.microsoft.com/office/drawing/2014/main" id="{B336C703-1E8C-A54D-AF95-CD032E152D3D}"/>
              </a:ext>
            </a:extLst>
          </p:cNvPr>
          <p:cNvSpPr>
            <a:spLocks noGrp="1"/>
          </p:cNvSpPr>
          <p:nvPr>
            <p:ph type="body" sz="quarter" idx="38" hasCustomPrompt="1"/>
          </p:nvPr>
        </p:nvSpPr>
        <p:spPr>
          <a:xfrm>
            <a:off x="695325" y="1844675"/>
            <a:ext cx="4896619" cy="326243"/>
          </a:xfrm>
        </p:spPr>
        <p:txBody>
          <a:bodyPr wrap="square" anchor="t" anchorCtr="0">
            <a:spAutoFit/>
          </a:bodyPr>
          <a:lstStyle>
            <a:lvl1pPr marL="0" indent="0">
              <a:lnSpc>
                <a:spcPct val="95000"/>
              </a:lnSpc>
              <a:spcBef>
                <a:spcPts val="600"/>
              </a:spcBef>
              <a:spcAft>
                <a:spcPts val="1200"/>
              </a:spcAft>
              <a:buNone/>
              <a:defRPr sz="1600" b="0" i="0" spc="0">
                <a:solidFill>
                  <a:schemeClr val="tx1"/>
                </a:solidFill>
                <a:latin typeface="Arial" panose="020B0604020202020204" pitchFamily="34" charset="0"/>
              </a:defRPr>
            </a:lvl1pPr>
            <a:lvl2pPr marL="269875" indent="0">
              <a:lnSpc>
                <a:spcPct val="85000"/>
              </a:lnSpc>
              <a:spcBef>
                <a:spcPts val="600"/>
              </a:spcBef>
              <a:spcAft>
                <a:spcPts val="0"/>
              </a:spcAft>
              <a:buNone/>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s-ES_tradnl" noProof="0"/>
              <a:t>Haga clic aquí para modificar el mensaje.</a:t>
            </a:r>
          </a:p>
        </p:txBody>
      </p:sp>
      <p:grpSp>
        <p:nvGrpSpPr>
          <p:cNvPr id="10" name="Grupo 9">
            <a:extLst>
              <a:ext uri="{FF2B5EF4-FFF2-40B4-BE49-F238E27FC236}">
                <a16:creationId xmlns:a16="http://schemas.microsoft.com/office/drawing/2014/main" id="{294EF910-B7FF-7E46-B5A9-5FEA5958C350}"/>
              </a:ext>
            </a:extLst>
          </p:cNvPr>
          <p:cNvGrpSpPr/>
          <p:nvPr/>
        </p:nvGrpSpPr>
        <p:grpSpPr>
          <a:xfrm>
            <a:off x="9480376" y="6035876"/>
            <a:ext cx="2463015" cy="677224"/>
            <a:chOff x="8472263" y="5745965"/>
            <a:chExt cx="3528393" cy="970157"/>
          </a:xfrm>
        </p:grpSpPr>
        <p:pic>
          <p:nvPicPr>
            <p:cNvPr id="15" name="Imagen 14">
              <a:extLst>
                <a:ext uri="{FF2B5EF4-FFF2-40B4-BE49-F238E27FC236}">
                  <a16:creationId xmlns:a16="http://schemas.microsoft.com/office/drawing/2014/main" id="{D988609D-7B71-0443-971B-6C257C5AC87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6" name="Imagen 15">
              <a:extLst>
                <a:ext uri="{FF2B5EF4-FFF2-40B4-BE49-F238E27FC236}">
                  <a16:creationId xmlns:a16="http://schemas.microsoft.com/office/drawing/2014/main" id="{E7857830-F286-8E48-BCF0-BE17828F21E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7" name="Imagen 16">
              <a:extLst>
                <a:ext uri="{FF2B5EF4-FFF2-40B4-BE49-F238E27FC236}">
                  <a16:creationId xmlns:a16="http://schemas.microsoft.com/office/drawing/2014/main" id="{6F7F0E18-C68B-FB44-95CB-DB7A9815DE7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grpSp>
        <p:nvGrpSpPr>
          <p:cNvPr id="11" name="Grupo 10">
            <a:extLst>
              <a:ext uri="{FF2B5EF4-FFF2-40B4-BE49-F238E27FC236}">
                <a16:creationId xmlns:a16="http://schemas.microsoft.com/office/drawing/2014/main" id="{9DE68F26-4B2A-4D59-8B74-16EAE6DA43D0}"/>
              </a:ext>
            </a:extLst>
          </p:cNvPr>
          <p:cNvGrpSpPr/>
          <p:nvPr userDrawn="1"/>
        </p:nvGrpSpPr>
        <p:grpSpPr>
          <a:xfrm>
            <a:off x="9480376" y="6035876"/>
            <a:ext cx="2463015" cy="677224"/>
            <a:chOff x="8472263" y="5745965"/>
            <a:chExt cx="3528393" cy="970157"/>
          </a:xfrm>
        </p:grpSpPr>
        <p:pic>
          <p:nvPicPr>
            <p:cNvPr id="12" name="Imagen 11">
              <a:extLst>
                <a:ext uri="{FF2B5EF4-FFF2-40B4-BE49-F238E27FC236}">
                  <a16:creationId xmlns:a16="http://schemas.microsoft.com/office/drawing/2014/main" id="{1004FE37-4410-48A8-A461-2C90EF9CB0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3" name="Imagen 12">
              <a:extLst>
                <a:ext uri="{FF2B5EF4-FFF2-40B4-BE49-F238E27FC236}">
                  <a16:creationId xmlns:a16="http://schemas.microsoft.com/office/drawing/2014/main" id="{C6C6FAB0-5977-41F7-9120-3F58B12A348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4" name="Imagen 13">
              <a:extLst>
                <a:ext uri="{FF2B5EF4-FFF2-40B4-BE49-F238E27FC236}">
                  <a16:creationId xmlns:a16="http://schemas.microsoft.com/office/drawing/2014/main" id="{CB459938-96DF-4F1D-8D4F-67C3CC3F354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spTree>
    <p:extLst>
      <p:ext uri="{BB962C8B-B14F-4D97-AF65-F5344CB8AC3E}">
        <p14:creationId xmlns:p14="http://schemas.microsoft.com/office/powerpoint/2010/main" val="1674889279"/>
      </p:ext>
    </p:extLst>
  </p:cSld>
  <p:clrMapOvr>
    <a:overrideClrMapping bg1="lt1" tx1="dk1" bg2="lt2" tx2="dk2" accent1="accent1" accent2="accent2" accent3="accent3" accent4="accent4" accent5="accent5" accent6="accent6" hlink="hlink" folHlink="folHlink"/>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Indice">
    <p:bg>
      <p:bgRef idx="1001">
        <a:schemeClr val="bg2"/>
      </p:bgRef>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1C723498-CB93-D347-B277-DF61FF63DDC4}"/>
              </a:ext>
            </a:extLst>
          </p:cNvPr>
          <p:cNvSpPr/>
          <p:nvPr/>
        </p:nvSpPr>
        <p:spPr>
          <a:xfrm>
            <a:off x="1" y="0"/>
            <a:ext cx="5735960" cy="68611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1" i="0">
              <a:latin typeface="Arial" panose="020B0604020202020204" pitchFamily="34" charset="0"/>
            </a:endParaRPr>
          </a:p>
        </p:txBody>
      </p:sp>
      <p:sp>
        <p:nvSpPr>
          <p:cNvPr id="7" name="Title 1">
            <a:extLst>
              <a:ext uri="{FF2B5EF4-FFF2-40B4-BE49-F238E27FC236}">
                <a16:creationId xmlns:a16="http://schemas.microsoft.com/office/drawing/2014/main" id="{569D42C5-CB8F-2240-A480-321123B9A633}"/>
              </a:ext>
            </a:extLst>
          </p:cNvPr>
          <p:cNvSpPr>
            <a:spLocks noGrp="1"/>
          </p:cNvSpPr>
          <p:nvPr>
            <p:ph type="title" hasCustomPrompt="1"/>
          </p:nvPr>
        </p:nvSpPr>
        <p:spPr>
          <a:xfrm>
            <a:off x="695325" y="2718605"/>
            <a:ext cx="4176713" cy="801823"/>
          </a:xfrm>
        </p:spPr>
        <p:txBody>
          <a:bodyPr tIns="0" anchor="t" anchorCtr="0">
            <a:spAutoFit/>
          </a:bodyPr>
          <a:lstStyle>
            <a:lvl1pPr algn="l">
              <a:lnSpc>
                <a:spcPts val="6400"/>
              </a:lnSpc>
              <a:spcAft>
                <a:spcPts val="600"/>
              </a:spcAft>
              <a:defRPr sz="4800" b="1" i="0" cap="none" baseline="0">
                <a:solidFill>
                  <a:schemeClr val="tx1"/>
                </a:solidFill>
                <a:latin typeface="Arial" panose="020B0604020202020204" pitchFamily="34" charset="0"/>
              </a:defRPr>
            </a:lvl1pPr>
          </a:lstStyle>
          <a:p>
            <a:r>
              <a:rPr lang="es-ES_tradnl" noProof="0"/>
              <a:t>Contenido </a:t>
            </a:r>
          </a:p>
        </p:txBody>
      </p:sp>
      <p:sp>
        <p:nvSpPr>
          <p:cNvPr id="21" name="Marcador de texto 20">
            <a:extLst>
              <a:ext uri="{FF2B5EF4-FFF2-40B4-BE49-F238E27FC236}">
                <a16:creationId xmlns:a16="http://schemas.microsoft.com/office/drawing/2014/main" id="{1CE34FAE-E2AD-184E-9EEC-C3D16C4ED96A}"/>
              </a:ext>
            </a:extLst>
          </p:cNvPr>
          <p:cNvSpPr>
            <a:spLocks noGrp="1"/>
          </p:cNvSpPr>
          <p:nvPr>
            <p:ph type="body" sz="quarter" idx="18" hasCustomPrompt="1"/>
          </p:nvPr>
        </p:nvSpPr>
        <p:spPr>
          <a:xfrm>
            <a:off x="8060589" y="2718605"/>
            <a:ext cx="3436086" cy="1836400"/>
          </a:xfrm>
        </p:spPr>
        <p:txBody>
          <a:bodyPr anchor="t" anchorCtr="0">
            <a:spAutoFit/>
          </a:bodyPr>
          <a:lstStyle>
            <a:lvl1pPr marL="0" indent="0">
              <a:lnSpc>
                <a:spcPct val="100000"/>
              </a:lnSpc>
              <a:buNone/>
              <a:defRPr sz="1600" b="1" i="0">
                <a:latin typeface="Arial" panose="020B0604020202020204" pitchFamily="34" charset="0"/>
              </a:defRPr>
            </a:lvl1pPr>
          </a:lstStyle>
          <a:p>
            <a:pPr lvl="0"/>
            <a:r>
              <a:rPr lang="es-ES"/>
              <a:t>Tema 1</a:t>
            </a:r>
          </a:p>
          <a:p>
            <a:pPr lvl="0"/>
            <a:r>
              <a:rPr lang="es-ES"/>
              <a:t>Tema 2 </a:t>
            </a:r>
          </a:p>
          <a:p>
            <a:pPr lvl="0"/>
            <a:r>
              <a:rPr lang="es-ES"/>
              <a:t>Tema 3</a:t>
            </a:r>
          </a:p>
          <a:p>
            <a:pPr lvl="0"/>
            <a:r>
              <a:rPr lang="es-ES"/>
              <a:t>Tema 4</a:t>
            </a:r>
          </a:p>
          <a:p>
            <a:pPr lvl="0"/>
            <a:r>
              <a:rPr lang="es-ES"/>
              <a:t>Tema 5</a:t>
            </a:r>
            <a:endParaRPr lang="es-CO"/>
          </a:p>
        </p:txBody>
      </p:sp>
      <p:sp>
        <p:nvSpPr>
          <p:cNvPr id="22" name="Marcador de texto 20">
            <a:extLst>
              <a:ext uri="{FF2B5EF4-FFF2-40B4-BE49-F238E27FC236}">
                <a16:creationId xmlns:a16="http://schemas.microsoft.com/office/drawing/2014/main" id="{4E70C248-8340-C74D-B57D-34B96C7E8AE9}"/>
              </a:ext>
            </a:extLst>
          </p:cNvPr>
          <p:cNvSpPr>
            <a:spLocks noGrp="1"/>
          </p:cNvSpPr>
          <p:nvPr>
            <p:ph type="body" sz="quarter" idx="19" hasCustomPrompt="1"/>
          </p:nvPr>
        </p:nvSpPr>
        <p:spPr>
          <a:xfrm>
            <a:off x="7319963" y="2718605"/>
            <a:ext cx="606436" cy="1836400"/>
          </a:xfrm>
        </p:spPr>
        <p:txBody>
          <a:bodyPr anchor="t" anchorCtr="0">
            <a:spAutoFit/>
          </a:bodyPr>
          <a:lstStyle>
            <a:lvl1pPr marL="0" indent="0">
              <a:lnSpc>
                <a:spcPct val="100000"/>
              </a:lnSpc>
              <a:buNone/>
              <a:defRPr sz="1600" b="0" i="0">
                <a:latin typeface="Arial" panose="020B0604020202020204" pitchFamily="34" charset="0"/>
              </a:defRPr>
            </a:lvl1pPr>
          </a:lstStyle>
          <a:p>
            <a:pPr lvl="0"/>
            <a:r>
              <a:rPr lang="es-ES"/>
              <a:t>1.</a:t>
            </a:r>
          </a:p>
          <a:p>
            <a:pPr lvl="0"/>
            <a:r>
              <a:rPr lang="es-ES"/>
              <a:t>2.</a:t>
            </a:r>
          </a:p>
          <a:p>
            <a:pPr lvl="0"/>
            <a:r>
              <a:rPr lang="es-ES"/>
              <a:t>3.</a:t>
            </a:r>
          </a:p>
          <a:p>
            <a:pPr lvl="0"/>
            <a:r>
              <a:rPr lang="es-ES"/>
              <a:t>4.</a:t>
            </a:r>
          </a:p>
          <a:p>
            <a:pPr lvl="0"/>
            <a:r>
              <a:rPr lang="es-ES"/>
              <a:t>5.</a:t>
            </a:r>
            <a:endParaRPr lang="es-CO"/>
          </a:p>
        </p:txBody>
      </p:sp>
      <p:grpSp>
        <p:nvGrpSpPr>
          <p:cNvPr id="10" name="Grupo 9">
            <a:extLst>
              <a:ext uri="{FF2B5EF4-FFF2-40B4-BE49-F238E27FC236}">
                <a16:creationId xmlns:a16="http://schemas.microsoft.com/office/drawing/2014/main" id="{F00F35B1-766A-554E-82AC-AFE6B113B1C7}"/>
              </a:ext>
            </a:extLst>
          </p:cNvPr>
          <p:cNvGrpSpPr/>
          <p:nvPr/>
        </p:nvGrpSpPr>
        <p:grpSpPr>
          <a:xfrm>
            <a:off x="9480376" y="6035876"/>
            <a:ext cx="2463015" cy="677224"/>
            <a:chOff x="8472263" y="5745965"/>
            <a:chExt cx="3528393" cy="970157"/>
          </a:xfrm>
        </p:grpSpPr>
        <p:pic>
          <p:nvPicPr>
            <p:cNvPr id="16" name="Imagen 15">
              <a:extLst>
                <a:ext uri="{FF2B5EF4-FFF2-40B4-BE49-F238E27FC236}">
                  <a16:creationId xmlns:a16="http://schemas.microsoft.com/office/drawing/2014/main" id="{8521DFD7-9CA5-A349-8AEE-D1ADB5D3FF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7" name="Imagen 16">
              <a:extLst>
                <a:ext uri="{FF2B5EF4-FFF2-40B4-BE49-F238E27FC236}">
                  <a16:creationId xmlns:a16="http://schemas.microsoft.com/office/drawing/2014/main" id="{E4345421-E801-1F41-B6A8-00229DF221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8" name="Imagen 17">
              <a:extLst>
                <a:ext uri="{FF2B5EF4-FFF2-40B4-BE49-F238E27FC236}">
                  <a16:creationId xmlns:a16="http://schemas.microsoft.com/office/drawing/2014/main" id="{9BC6830A-09A0-5F42-A08E-F3C76F80A99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grpSp>
        <p:nvGrpSpPr>
          <p:cNvPr id="11" name="Grupo 10">
            <a:extLst>
              <a:ext uri="{FF2B5EF4-FFF2-40B4-BE49-F238E27FC236}">
                <a16:creationId xmlns:a16="http://schemas.microsoft.com/office/drawing/2014/main" id="{62295D32-7AB4-4E67-8151-0236CF76F128}"/>
              </a:ext>
            </a:extLst>
          </p:cNvPr>
          <p:cNvGrpSpPr/>
          <p:nvPr userDrawn="1"/>
        </p:nvGrpSpPr>
        <p:grpSpPr>
          <a:xfrm>
            <a:off x="9480376" y="6035876"/>
            <a:ext cx="2463015" cy="677224"/>
            <a:chOff x="8472263" y="5745965"/>
            <a:chExt cx="3528393" cy="970157"/>
          </a:xfrm>
        </p:grpSpPr>
        <p:pic>
          <p:nvPicPr>
            <p:cNvPr id="12" name="Imagen 11">
              <a:extLst>
                <a:ext uri="{FF2B5EF4-FFF2-40B4-BE49-F238E27FC236}">
                  <a16:creationId xmlns:a16="http://schemas.microsoft.com/office/drawing/2014/main" id="{E232131E-2CAB-4500-87F2-BFF2DC6C2A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4" name="Imagen 13">
              <a:extLst>
                <a:ext uri="{FF2B5EF4-FFF2-40B4-BE49-F238E27FC236}">
                  <a16:creationId xmlns:a16="http://schemas.microsoft.com/office/drawing/2014/main" id="{19D3D050-D0FF-4C5A-B8B9-1DBA6D164B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5" name="Imagen 14">
              <a:extLst>
                <a:ext uri="{FF2B5EF4-FFF2-40B4-BE49-F238E27FC236}">
                  <a16:creationId xmlns:a16="http://schemas.microsoft.com/office/drawing/2014/main" id="{E20BA20D-1F6A-425B-9F8D-F9B49C5E6A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spTree>
    <p:extLst>
      <p:ext uri="{BB962C8B-B14F-4D97-AF65-F5344CB8AC3E}">
        <p14:creationId xmlns:p14="http://schemas.microsoft.com/office/powerpoint/2010/main" val="2991029959"/>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170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 Encabezado Regular 2">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45301B-00CE-0F4E-A652-ADBF9B73C3BF}"/>
              </a:ext>
            </a:extLst>
          </p:cNvPr>
          <p:cNvSpPr/>
          <p:nvPr/>
        </p:nvSpPr>
        <p:spPr>
          <a:xfrm>
            <a:off x="0" y="-4672"/>
            <a:ext cx="12192000" cy="10945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8">
            <a:extLst>
              <a:ext uri="{FF2B5EF4-FFF2-40B4-BE49-F238E27FC236}">
                <a16:creationId xmlns:a16="http://schemas.microsoft.com/office/drawing/2014/main" id="{96CE119D-6E13-6A42-8580-748875740BF6}"/>
              </a:ext>
            </a:extLst>
          </p:cNvPr>
          <p:cNvSpPr>
            <a:spLocks noGrp="1"/>
          </p:cNvSpPr>
          <p:nvPr>
            <p:ph type="body" sz="quarter" idx="38" hasCustomPrompt="1"/>
          </p:nvPr>
        </p:nvSpPr>
        <p:spPr>
          <a:xfrm>
            <a:off x="695325" y="1844675"/>
            <a:ext cx="4896619" cy="326243"/>
          </a:xfrm>
        </p:spPr>
        <p:txBody>
          <a:bodyPr wrap="square" anchor="t" anchorCtr="0">
            <a:spAutoFit/>
          </a:bodyPr>
          <a:lstStyle>
            <a:lvl1pPr marL="0" indent="0">
              <a:lnSpc>
                <a:spcPct val="95000"/>
              </a:lnSpc>
              <a:spcBef>
                <a:spcPts val="600"/>
              </a:spcBef>
              <a:spcAft>
                <a:spcPts val="1200"/>
              </a:spcAft>
              <a:buNone/>
              <a:defRPr sz="1600" b="0" i="0" spc="0">
                <a:solidFill>
                  <a:schemeClr val="tx1"/>
                </a:solidFill>
                <a:latin typeface="Arial" panose="020B0604020202020204" pitchFamily="34" charset="0"/>
              </a:defRPr>
            </a:lvl1pPr>
            <a:lvl2pPr marL="269875" indent="0">
              <a:lnSpc>
                <a:spcPct val="85000"/>
              </a:lnSpc>
              <a:spcBef>
                <a:spcPts val="600"/>
              </a:spcBef>
              <a:spcAft>
                <a:spcPts val="0"/>
              </a:spcAft>
              <a:buNone/>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s-ES_tradnl" noProof="0"/>
              <a:t>Haga clic aquí para modificar el mensaje.</a:t>
            </a:r>
          </a:p>
        </p:txBody>
      </p:sp>
      <p:sp>
        <p:nvSpPr>
          <p:cNvPr id="7" name="Text Placeholder 8">
            <a:extLst>
              <a:ext uri="{FF2B5EF4-FFF2-40B4-BE49-F238E27FC236}">
                <a16:creationId xmlns:a16="http://schemas.microsoft.com/office/drawing/2014/main" id="{46C36ACF-15B4-8F49-83A3-1E0743FBD50F}"/>
              </a:ext>
            </a:extLst>
          </p:cNvPr>
          <p:cNvSpPr>
            <a:spLocks noGrp="1"/>
          </p:cNvSpPr>
          <p:nvPr>
            <p:ph type="body" sz="quarter" idx="39" hasCustomPrompt="1"/>
          </p:nvPr>
        </p:nvSpPr>
        <p:spPr>
          <a:xfrm>
            <a:off x="6455967" y="1844675"/>
            <a:ext cx="5040708" cy="326243"/>
          </a:xfrm>
        </p:spPr>
        <p:txBody>
          <a:bodyPr wrap="square" anchor="t" anchorCtr="0">
            <a:spAutoFit/>
          </a:bodyPr>
          <a:lstStyle>
            <a:lvl1pPr marL="0" indent="0">
              <a:lnSpc>
                <a:spcPct val="95000"/>
              </a:lnSpc>
              <a:spcBef>
                <a:spcPts val="600"/>
              </a:spcBef>
              <a:spcAft>
                <a:spcPts val="1200"/>
              </a:spcAft>
              <a:buNone/>
              <a:defRPr sz="1600" b="0" i="0" spc="0">
                <a:solidFill>
                  <a:schemeClr val="tx1"/>
                </a:solidFill>
                <a:latin typeface="Arial" panose="020B0604020202020204" pitchFamily="34" charset="0"/>
              </a:defRPr>
            </a:lvl1pPr>
            <a:lvl2pPr marL="269875" indent="0">
              <a:lnSpc>
                <a:spcPct val="85000"/>
              </a:lnSpc>
              <a:spcBef>
                <a:spcPts val="600"/>
              </a:spcBef>
              <a:spcAft>
                <a:spcPts val="0"/>
              </a:spcAft>
              <a:buNone/>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s-ES_tradnl" noProof="0"/>
              <a:t>Haga clic aquí para modificar el mensaje.</a:t>
            </a:r>
          </a:p>
        </p:txBody>
      </p:sp>
      <p:sp>
        <p:nvSpPr>
          <p:cNvPr id="10" name="Text Placeholder 8">
            <a:extLst>
              <a:ext uri="{FF2B5EF4-FFF2-40B4-BE49-F238E27FC236}">
                <a16:creationId xmlns:a16="http://schemas.microsoft.com/office/drawing/2014/main" id="{47BE8329-62F5-D847-860C-8B1FD7D81294}"/>
              </a:ext>
            </a:extLst>
          </p:cNvPr>
          <p:cNvSpPr>
            <a:spLocks noGrp="1"/>
          </p:cNvSpPr>
          <p:nvPr>
            <p:ph type="body" sz="quarter" idx="42" hasCustomPrompt="1"/>
          </p:nvPr>
        </p:nvSpPr>
        <p:spPr>
          <a:xfrm>
            <a:off x="695325" y="1459954"/>
            <a:ext cx="3024411" cy="384721"/>
          </a:xfrm>
        </p:spPr>
        <p:txBody>
          <a:bodyPr wrap="square" anchor="t" anchorCtr="0">
            <a:spAutoFit/>
          </a:bodyPr>
          <a:lstStyle>
            <a:lvl1pPr marL="0" indent="0">
              <a:lnSpc>
                <a:spcPct val="95000"/>
              </a:lnSpc>
              <a:spcBef>
                <a:spcPts val="600"/>
              </a:spcBef>
              <a:spcAft>
                <a:spcPts val="1200"/>
              </a:spcAft>
              <a:buNone/>
              <a:defRPr sz="1000" b="0" i="0" spc="100" baseline="0">
                <a:solidFill>
                  <a:schemeClr val="accent1"/>
                </a:solidFill>
                <a:latin typeface="Arial" panose="020B0604020202020204" pitchFamily="34" charset="0"/>
              </a:defRPr>
            </a:lvl1pPr>
            <a:lvl2pPr marL="269875" indent="0">
              <a:lnSpc>
                <a:spcPct val="85000"/>
              </a:lnSpc>
              <a:spcBef>
                <a:spcPts val="600"/>
              </a:spcBef>
              <a:spcAft>
                <a:spcPts val="0"/>
              </a:spcAft>
              <a:buNone/>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s-ES_tradnl" noProof="0"/>
              <a:t>TÍTULO (EN ARIAL REGULAR, MAYÚSCULAS Y TAMAÑO 10)</a:t>
            </a:r>
          </a:p>
        </p:txBody>
      </p:sp>
      <p:sp>
        <p:nvSpPr>
          <p:cNvPr id="8" name="Título 1">
            <a:extLst>
              <a:ext uri="{FF2B5EF4-FFF2-40B4-BE49-F238E27FC236}">
                <a16:creationId xmlns:a16="http://schemas.microsoft.com/office/drawing/2014/main" id="{CC02A1FA-7F85-9A46-B7D2-35C9F7AD19AF}"/>
              </a:ext>
            </a:extLst>
          </p:cNvPr>
          <p:cNvSpPr>
            <a:spLocks noGrp="1"/>
          </p:cNvSpPr>
          <p:nvPr>
            <p:ph type="title" hasCustomPrompt="1"/>
          </p:nvPr>
        </p:nvSpPr>
        <p:spPr>
          <a:xfrm>
            <a:off x="695325" y="188640"/>
            <a:ext cx="10801350" cy="707886"/>
          </a:xfrm>
        </p:spPr>
        <p:txBody>
          <a:bodyPr wrap="square" anchor="t" anchorCtr="0">
            <a:spAutoFit/>
          </a:bodyPr>
          <a:lstStyle>
            <a:lvl1pPr>
              <a:lnSpc>
                <a:spcPct val="100000"/>
              </a:lnSpc>
              <a:defRPr sz="2000" b="0" i="0">
                <a:solidFill>
                  <a:schemeClr val="tx1"/>
                </a:solidFill>
                <a:latin typeface="Arial" panose="020B0604020202020204" pitchFamily="34" charset="0"/>
              </a:defRPr>
            </a:lvl1pPr>
          </a:lstStyle>
          <a:p>
            <a:r>
              <a:rPr lang="es-ES_tradnl" noProof="0"/>
              <a:t>Título en minúsculas nunca en mayúsculas. Tamaño de la fuente en 20 puntos. Máximo dos renglones</a:t>
            </a:r>
          </a:p>
        </p:txBody>
      </p:sp>
      <p:grpSp>
        <p:nvGrpSpPr>
          <p:cNvPr id="11" name="Grupo 10">
            <a:extLst>
              <a:ext uri="{FF2B5EF4-FFF2-40B4-BE49-F238E27FC236}">
                <a16:creationId xmlns:a16="http://schemas.microsoft.com/office/drawing/2014/main" id="{A1D26D4A-40C7-E940-8999-EA31E15E20D2}"/>
              </a:ext>
            </a:extLst>
          </p:cNvPr>
          <p:cNvGrpSpPr/>
          <p:nvPr/>
        </p:nvGrpSpPr>
        <p:grpSpPr>
          <a:xfrm>
            <a:off x="9480376" y="6035876"/>
            <a:ext cx="2463015" cy="677224"/>
            <a:chOff x="8472263" y="5745965"/>
            <a:chExt cx="3528393" cy="970157"/>
          </a:xfrm>
        </p:grpSpPr>
        <p:pic>
          <p:nvPicPr>
            <p:cNvPr id="12" name="Imagen 11">
              <a:extLst>
                <a:ext uri="{FF2B5EF4-FFF2-40B4-BE49-F238E27FC236}">
                  <a16:creationId xmlns:a16="http://schemas.microsoft.com/office/drawing/2014/main" id="{752EEF86-9CA3-424E-AF2E-1969FBA12A2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3" name="Imagen 12">
              <a:extLst>
                <a:ext uri="{FF2B5EF4-FFF2-40B4-BE49-F238E27FC236}">
                  <a16:creationId xmlns:a16="http://schemas.microsoft.com/office/drawing/2014/main" id="{096B0D74-4F5F-5547-B288-7F274E8F4F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4" name="Imagen 13">
              <a:extLst>
                <a:ext uri="{FF2B5EF4-FFF2-40B4-BE49-F238E27FC236}">
                  <a16:creationId xmlns:a16="http://schemas.microsoft.com/office/drawing/2014/main" id="{CAD917EE-CC37-4F45-991D-66F5EBEF9F7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grpSp>
        <p:nvGrpSpPr>
          <p:cNvPr id="15" name="Grupo 14">
            <a:extLst>
              <a:ext uri="{FF2B5EF4-FFF2-40B4-BE49-F238E27FC236}">
                <a16:creationId xmlns:a16="http://schemas.microsoft.com/office/drawing/2014/main" id="{62AE69B5-91C5-49D8-80ED-E580F55437E8}"/>
              </a:ext>
            </a:extLst>
          </p:cNvPr>
          <p:cNvGrpSpPr/>
          <p:nvPr userDrawn="1"/>
        </p:nvGrpSpPr>
        <p:grpSpPr>
          <a:xfrm>
            <a:off x="9480376" y="6035876"/>
            <a:ext cx="2463015" cy="677224"/>
            <a:chOff x="8472263" y="5745965"/>
            <a:chExt cx="3528393" cy="970157"/>
          </a:xfrm>
        </p:grpSpPr>
        <p:pic>
          <p:nvPicPr>
            <p:cNvPr id="16" name="Imagen 15">
              <a:extLst>
                <a:ext uri="{FF2B5EF4-FFF2-40B4-BE49-F238E27FC236}">
                  <a16:creationId xmlns:a16="http://schemas.microsoft.com/office/drawing/2014/main" id="{59F74E9A-753F-4FFD-9E77-D8AF694A185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7" name="Imagen 16">
              <a:extLst>
                <a:ext uri="{FF2B5EF4-FFF2-40B4-BE49-F238E27FC236}">
                  <a16:creationId xmlns:a16="http://schemas.microsoft.com/office/drawing/2014/main" id="{62CF3F5B-9A15-41A7-99B2-312924F8D5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8" name="Imagen 17">
              <a:extLst>
                <a:ext uri="{FF2B5EF4-FFF2-40B4-BE49-F238E27FC236}">
                  <a16:creationId xmlns:a16="http://schemas.microsoft.com/office/drawing/2014/main" id="{F313AAC5-9578-4FC8-A5D2-833AF8E8C3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spTree>
    <p:extLst>
      <p:ext uri="{BB962C8B-B14F-4D97-AF65-F5344CB8AC3E}">
        <p14:creationId xmlns:p14="http://schemas.microsoft.com/office/powerpoint/2010/main" val="2763858439"/>
      </p:ext>
    </p:extLst>
  </p:cSld>
  <p:clrMapOvr>
    <a:overrideClrMapping bg1="lt1" tx1="dk1" bg2="lt2" tx2="dk2" accent1="accent1" accent2="accent2" accent3="accent3" accent4="accent4" accent5="accent5" accent6="accent6" hlink="hlink" folHlink="folHlink"/>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 Encabezado Regular 3">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45301B-00CE-0F4E-A652-ADBF9B73C3BF}"/>
              </a:ext>
            </a:extLst>
          </p:cNvPr>
          <p:cNvSpPr/>
          <p:nvPr/>
        </p:nvSpPr>
        <p:spPr>
          <a:xfrm>
            <a:off x="0" y="0"/>
            <a:ext cx="12192000" cy="10945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hart Placeholder 8">
            <a:extLst>
              <a:ext uri="{FF2B5EF4-FFF2-40B4-BE49-F238E27FC236}">
                <a16:creationId xmlns:a16="http://schemas.microsoft.com/office/drawing/2014/main" id="{C98D9681-ABEC-F441-87BD-8DE7128C9599}"/>
              </a:ext>
            </a:extLst>
          </p:cNvPr>
          <p:cNvSpPr>
            <a:spLocks noGrp="1"/>
          </p:cNvSpPr>
          <p:nvPr>
            <p:ph type="chart" sz="quarter" idx="41" hasCustomPrompt="1"/>
          </p:nvPr>
        </p:nvSpPr>
        <p:spPr>
          <a:xfrm>
            <a:off x="5124450" y="1384407"/>
            <a:ext cx="6372224" cy="4443570"/>
          </a:xfrm>
        </p:spPr>
        <p:txBody>
          <a:bodyPr/>
          <a:lstStyle>
            <a:lvl1pPr>
              <a:defRPr lang="es-MX" b="0" i="0" smtClean="0">
                <a:effectLst/>
              </a:defRPr>
            </a:lvl1pPr>
          </a:lstStyle>
          <a:p>
            <a:r>
              <a:rPr lang="es-MX" b="0" i="0">
                <a:solidFill>
                  <a:srgbClr val="222222"/>
                </a:solidFill>
                <a:effectLst/>
                <a:latin typeface="arial" panose="020B0604020202020204" pitchFamily="34" charset="0"/>
              </a:rPr>
              <a:t>Haga clic en el ícono para agregar el gráfico</a:t>
            </a:r>
            <a:endParaRPr lang="es-ES_tradnl" noProof="0"/>
          </a:p>
        </p:txBody>
      </p:sp>
      <p:sp>
        <p:nvSpPr>
          <p:cNvPr id="10" name="Text Placeholder 8">
            <a:extLst>
              <a:ext uri="{FF2B5EF4-FFF2-40B4-BE49-F238E27FC236}">
                <a16:creationId xmlns:a16="http://schemas.microsoft.com/office/drawing/2014/main" id="{38D12E49-8D5B-2C44-AFAC-061A35FACAE3}"/>
              </a:ext>
            </a:extLst>
          </p:cNvPr>
          <p:cNvSpPr>
            <a:spLocks noGrp="1"/>
          </p:cNvSpPr>
          <p:nvPr>
            <p:ph type="body" sz="quarter" idx="38" hasCustomPrompt="1"/>
          </p:nvPr>
        </p:nvSpPr>
        <p:spPr>
          <a:xfrm>
            <a:off x="695325" y="1844675"/>
            <a:ext cx="3024411" cy="560153"/>
          </a:xfrm>
        </p:spPr>
        <p:txBody>
          <a:bodyPr wrap="square" anchor="t" anchorCtr="0">
            <a:spAutoFit/>
          </a:bodyPr>
          <a:lstStyle>
            <a:lvl1pPr marL="0" indent="0">
              <a:lnSpc>
                <a:spcPct val="95000"/>
              </a:lnSpc>
              <a:spcBef>
                <a:spcPts val="600"/>
              </a:spcBef>
              <a:spcAft>
                <a:spcPts val="1200"/>
              </a:spcAft>
              <a:buNone/>
              <a:defRPr sz="1600" b="0" i="0" spc="0">
                <a:solidFill>
                  <a:schemeClr val="tx1"/>
                </a:solidFill>
                <a:latin typeface="Arial" panose="020B0604020202020204" pitchFamily="34" charset="0"/>
              </a:defRPr>
            </a:lvl1pPr>
            <a:lvl2pPr marL="269875" indent="0">
              <a:lnSpc>
                <a:spcPct val="85000"/>
              </a:lnSpc>
              <a:spcBef>
                <a:spcPts val="600"/>
              </a:spcBef>
              <a:spcAft>
                <a:spcPts val="0"/>
              </a:spcAft>
              <a:buNone/>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s-ES_tradnl" noProof="0"/>
              <a:t>Haga clic aquí para modificar el mensaje.</a:t>
            </a:r>
          </a:p>
        </p:txBody>
      </p:sp>
      <p:sp>
        <p:nvSpPr>
          <p:cNvPr id="8" name="Título 1">
            <a:extLst>
              <a:ext uri="{FF2B5EF4-FFF2-40B4-BE49-F238E27FC236}">
                <a16:creationId xmlns:a16="http://schemas.microsoft.com/office/drawing/2014/main" id="{E8974D91-B7CB-1C47-A709-FD7131CEFDA6}"/>
              </a:ext>
            </a:extLst>
          </p:cNvPr>
          <p:cNvSpPr>
            <a:spLocks noGrp="1"/>
          </p:cNvSpPr>
          <p:nvPr>
            <p:ph type="title" hasCustomPrompt="1"/>
          </p:nvPr>
        </p:nvSpPr>
        <p:spPr>
          <a:xfrm>
            <a:off x="695324" y="193311"/>
            <a:ext cx="10801350" cy="707886"/>
          </a:xfrm>
        </p:spPr>
        <p:txBody>
          <a:bodyPr wrap="square" anchor="t" anchorCtr="0">
            <a:spAutoFit/>
          </a:bodyPr>
          <a:lstStyle>
            <a:lvl1pPr>
              <a:lnSpc>
                <a:spcPct val="100000"/>
              </a:lnSpc>
              <a:defRPr sz="2000" b="0" i="0">
                <a:solidFill>
                  <a:schemeClr val="tx1"/>
                </a:solidFill>
                <a:latin typeface="Arial" panose="020B0604020202020204" pitchFamily="34" charset="0"/>
              </a:defRPr>
            </a:lvl1pPr>
          </a:lstStyle>
          <a:p>
            <a:r>
              <a:rPr lang="es-ES_tradnl" noProof="0"/>
              <a:t>Título en minúsculas nunca en mayúsculas. Tamaño de la fuente en 20 puntos. Máximo dos renglones</a:t>
            </a:r>
          </a:p>
        </p:txBody>
      </p:sp>
      <p:sp>
        <p:nvSpPr>
          <p:cNvPr id="12" name="Text Placeholder 8">
            <a:extLst>
              <a:ext uri="{FF2B5EF4-FFF2-40B4-BE49-F238E27FC236}">
                <a16:creationId xmlns:a16="http://schemas.microsoft.com/office/drawing/2014/main" id="{9D793F1C-E7E6-C441-ACC0-F5EC46F29F83}"/>
              </a:ext>
            </a:extLst>
          </p:cNvPr>
          <p:cNvSpPr>
            <a:spLocks noGrp="1"/>
          </p:cNvSpPr>
          <p:nvPr>
            <p:ph type="body" sz="quarter" idx="42" hasCustomPrompt="1"/>
          </p:nvPr>
        </p:nvSpPr>
        <p:spPr>
          <a:xfrm>
            <a:off x="695325" y="1459954"/>
            <a:ext cx="3024411" cy="384721"/>
          </a:xfrm>
        </p:spPr>
        <p:txBody>
          <a:bodyPr wrap="square" anchor="t" anchorCtr="0">
            <a:spAutoFit/>
          </a:bodyPr>
          <a:lstStyle>
            <a:lvl1pPr marL="0" indent="0">
              <a:lnSpc>
                <a:spcPct val="95000"/>
              </a:lnSpc>
              <a:spcBef>
                <a:spcPts val="600"/>
              </a:spcBef>
              <a:spcAft>
                <a:spcPts val="1200"/>
              </a:spcAft>
              <a:buNone/>
              <a:defRPr sz="1000" b="0" i="0" spc="100" baseline="0">
                <a:solidFill>
                  <a:schemeClr val="accent1"/>
                </a:solidFill>
                <a:latin typeface="Arial" panose="020B0604020202020204" pitchFamily="34" charset="0"/>
              </a:defRPr>
            </a:lvl1pPr>
            <a:lvl2pPr marL="269875" indent="0">
              <a:lnSpc>
                <a:spcPct val="85000"/>
              </a:lnSpc>
              <a:spcBef>
                <a:spcPts val="600"/>
              </a:spcBef>
              <a:spcAft>
                <a:spcPts val="0"/>
              </a:spcAft>
              <a:buNone/>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s-ES_tradnl" noProof="0"/>
              <a:t>TÍTULO (EN ARIAL REGULAR, MAYÚSCULAS Y TAMAÑO 10)</a:t>
            </a:r>
          </a:p>
        </p:txBody>
      </p:sp>
      <p:grpSp>
        <p:nvGrpSpPr>
          <p:cNvPr id="15" name="Grupo 14">
            <a:extLst>
              <a:ext uri="{FF2B5EF4-FFF2-40B4-BE49-F238E27FC236}">
                <a16:creationId xmlns:a16="http://schemas.microsoft.com/office/drawing/2014/main" id="{15B9F728-189C-F942-AE97-A16F675F7039}"/>
              </a:ext>
            </a:extLst>
          </p:cNvPr>
          <p:cNvGrpSpPr/>
          <p:nvPr/>
        </p:nvGrpSpPr>
        <p:grpSpPr>
          <a:xfrm>
            <a:off x="9480376" y="6035876"/>
            <a:ext cx="2463015" cy="677224"/>
            <a:chOff x="8472263" y="5745965"/>
            <a:chExt cx="3528393" cy="970157"/>
          </a:xfrm>
        </p:grpSpPr>
        <p:pic>
          <p:nvPicPr>
            <p:cNvPr id="16" name="Imagen 15">
              <a:extLst>
                <a:ext uri="{FF2B5EF4-FFF2-40B4-BE49-F238E27FC236}">
                  <a16:creationId xmlns:a16="http://schemas.microsoft.com/office/drawing/2014/main" id="{B35D5E87-3D66-CA40-B783-B6E2DC7764C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7" name="Imagen 16">
              <a:extLst>
                <a:ext uri="{FF2B5EF4-FFF2-40B4-BE49-F238E27FC236}">
                  <a16:creationId xmlns:a16="http://schemas.microsoft.com/office/drawing/2014/main" id="{589D2196-1164-8642-A172-49093F9439E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8" name="Imagen 17">
              <a:extLst>
                <a:ext uri="{FF2B5EF4-FFF2-40B4-BE49-F238E27FC236}">
                  <a16:creationId xmlns:a16="http://schemas.microsoft.com/office/drawing/2014/main" id="{296ADE29-5AF5-9343-A23C-53F26E66DC6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grpSp>
        <p:nvGrpSpPr>
          <p:cNvPr id="11" name="Grupo 10">
            <a:extLst>
              <a:ext uri="{FF2B5EF4-FFF2-40B4-BE49-F238E27FC236}">
                <a16:creationId xmlns:a16="http://schemas.microsoft.com/office/drawing/2014/main" id="{AAAF1B30-FAE4-432D-8A7D-5728E30DB9F3}"/>
              </a:ext>
            </a:extLst>
          </p:cNvPr>
          <p:cNvGrpSpPr/>
          <p:nvPr userDrawn="1"/>
        </p:nvGrpSpPr>
        <p:grpSpPr>
          <a:xfrm>
            <a:off x="9480376" y="6035876"/>
            <a:ext cx="2463015" cy="677224"/>
            <a:chOff x="8472263" y="5745965"/>
            <a:chExt cx="3528393" cy="970157"/>
          </a:xfrm>
        </p:grpSpPr>
        <p:pic>
          <p:nvPicPr>
            <p:cNvPr id="13" name="Imagen 12">
              <a:extLst>
                <a:ext uri="{FF2B5EF4-FFF2-40B4-BE49-F238E27FC236}">
                  <a16:creationId xmlns:a16="http://schemas.microsoft.com/office/drawing/2014/main" id="{1148CCAD-AC1E-4562-B434-08796B040C5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4" name="Imagen 13">
              <a:extLst>
                <a:ext uri="{FF2B5EF4-FFF2-40B4-BE49-F238E27FC236}">
                  <a16:creationId xmlns:a16="http://schemas.microsoft.com/office/drawing/2014/main" id="{25E32DAA-5D95-4025-A0A6-67035BB51F9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9" name="Imagen 18">
              <a:extLst>
                <a:ext uri="{FF2B5EF4-FFF2-40B4-BE49-F238E27FC236}">
                  <a16:creationId xmlns:a16="http://schemas.microsoft.com/office/drawing/2014/main" id="{5DFE22AB-98B2-4C5A-814D-DF9384E88FE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spTree>
    <p:extLst>
      <p:ext uri="{BB962C8B-B14F-4D97-AF65-F5344CB8AC3E}">
        <p14:creationId xmlns:p14="http://schemas.microsoft.com/office/powerpoint/2010/main" val="2983336390"/>
      </p:ext>
    </p:extLst>
  </p:cSld>
  <p:clrMapOvr>
    <a:overrideClrMapping bg1="lt1" tx1="dk1" bg2="lt2" tx2="dk2" accent1="accent1" accent2="accent2" accent3="accent3" accent4="accent4" accent5="accent5" accent6="accent6" hlink="hlink" folHlink="folHlink"/>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 Encabezado Regular 4">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45301B-00CE-0F4E-A652-ADBF9B73C3BF}"/>
              </a:ext>
            </a:extLst>
          </p:cNvPr>
          <p:cNvSpPr/>
          <p:nvPr/>
        </p:nvSpPr>
        <p:spPr>
          <a:xfrm>
            <a:off x="0" y="-4672"/>
            <a:ext cx="12192000" cy="10945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8">
            <a:extLst>
              <a:ext uri="{FF2B5EF4-FFF2-40B4-BE49-F238E27FC236}">
                <a16:creationId xmlns:a16="http://schemas.microsoft.com/office/drawing/2014/main" id="{96CE119D-6E13-6A42-8580-748875740BF6}"/>
              </a:ext>
            </a:extLst>
          </p:cNvPr>
          <p:cNvSpPr>
            <a:spLocks noGrp="1"/>
          </p:cNvSpPr>
          <p:nvPr>
            <p:ph type="body" sz="quarter" idx="38" hasCustomPrompt="1"/>
          </p:nvPr>
        </p:nvSpPr>
        <p:spPr>
          <a:xfrm>
            <a:off x="695325" y="1844675"/>
            <a:ext cx="4896619" cy="326243"/>
          </a:xfrm>
        </p:spPr>
        <p:txBody>
          <a:bodyPr wrap="square" anchor="t" anchorCtr="0">
            <a:spAutoFit/>
          </a:bodyPr>
          <a:lstStyle>
            <a:lvl1pPr marL="0" indent="0">
              <a:lnSpc>
                <a:spcPct val="95000"/>
              </a:lnSpc>
              <a:spcBef>
                <a:spcPts val="600"/>
              </a:spcBef>
              <a:spcAft>
                <a:spcPts val="1200"/>
              </a:spcAft>
              <a:buNone/>
              <a:defRPr sz="1600" b="0" i="0" spc="0">
                <a:solidFill>
                  <a:schemeClr val="tx1"/>
                </a:solidFill>
                <a:latin typeface="Arial" panose="020B0604020202020204" pitchFamily="34" charset="0"/>
              </a:defRPr>
            </a:lvl1pPr>
            <a:lvl2pPr marL="269875" indent="0">
              <a:lnSpc>
                <a:spcPct val="85000"/>
              </a:lnSpc>
              <a:spcBef>
                <a:spcPts val="600"/>
              </a:spcBef>
              <a:spcAft>
                <a:spcPts val="0"/>
              </a:spcAft>
              <a:buNone/>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s-ES_tradnl" noProof="0"/>
              <a:t>Haga clic aquí para modificar el mensaje.</a:t>
            </a:r>
          </a:p>
        </p:txBody>
      </p:sp>
      <p:sp>
        <p:nvSpPr>
          <p:cNvPr id="7" name="Text Placeholder 8">
            <a:extLst>
              <a:ext uri="{FF2B5EF4-FFF2-40B4-BE49-F238E27FC236}">
                <a16:creationId xmlns:a16="http://schemas.microsoft.com/office/drawing/2014/main" id="{46C36ACF-15B4-8F49-83A3-1E0743FBD50F}"/>
              </a:ext>
            </a:extLst>
          </p:cNvPr>
          <p:cNvSpPr>
            <a:spLocks noGrp="1"/>
          </p:cNvSpPr>
          <p:nvPr>
            <p:ph type="body" sz="quarter" idx="39" hasCustomPrompt="1"/>
          </p:nvPr>
        </p:nvSpPr>
        <p:spPr>
          <a:xfrm>
            <a:off x="6455967" y="1844675"/>
            <a:ext cx="5040708" cy="326243"/>
          </a:xfrm>
        </p:spPr>
        <p:txBody>
          <a:bodyPr wrap="square" anchor="t" anchorCtr="0">
            <a:spAutoFit/>
          </a:bodyPr>
          <a:lstStyle>
            <a:lvl1pPr marL="0" indent="0">
              <a:lnSpc>
                <a:spcPct val="95000"/>
              </a:lnSpc>
              <a:spcBef>
                <a:spcPts val="600"/>
              </a:spcBef>
              <a:spcAft>
                <a:spcPts val="1200"/>
              </a:spcAft>
              <a:buNone/>
              <a:defRPr sz="1600" b="0" i="0" spc="0">
                <a:solidFill>
                  <a:schemeClr val="tx1"/>
                </a:solidFill>
                <a:latin typeface="Arial" panose="020B0604020202020204" pitchFamily="34" charset="0"/>
              </a:defRPr>
            </a:lvl1pPr>
            <a:lvl2pPr marL="269875" indent="0">
              <a:lnSpc>
                <a:spcPct val="85000"/>
              </a:lnSpc>
              <a:spcBef>
                <a:spcPts val="600"/>
              </a:spcBef>
              <a:spcAft>
                <a:spcPts val="0"/>
              </a:spcAft>
              <a:buNone/>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s-ES_tradnl" noProof="0"/>
              <a:t>Haga clic aquí para modificar el mensaje.</a:t>
            </a:r>
          </a:p>
        </p:txBody>
      </p:sp>
      <p:sp>
        <p:nvSpPr>
          <p:cNvPr id="8" name="Marcador de gráfico 7">
            <a:extLst>
              <a:ext uri="{FF2B5EF4-FFF2-40B4-BE49-F238E27FC236}">
                <a16:creationId xmlns:a16="http://schemas.microsoft.com/office/drawing/2014/main" id="{0B8660A3-6823-4242-8E9E-BAFEC9868DB1}"/>
              </a:ext>
            </a:extLst>
          </p:cNvPr>
          <p:cNvSpPr>
            <a:spLocks noGrp="1"/>
          </p:cNvSpPr>
          <p:nvPr>
            <p:ph type="chart" sz="quarter" idx="43" hasCustomPrompt="1"/>
          </p:nvPr>
        </p:nvSpPr>
        <p:spPr>
          <a:xfrm>
            <a:off x="695325" y="2420938"/>
            <a:ext cx="4895850" cy="3407039"/>
          </a:xfrm>
        </p:spPr>
        <p:txBody>
          <a:bodyPr/>
          <a:lstStyle/>
          <a:p>
            <a:r>
              <a:rPr lang="es-MX" b="0" i="0">
                <a:solidFill>
                  <a:srgbClr val="222222"/>
                </a:solidFill>
                <a:effectLst/>
                <a:latin typeface="arial" panose="020B0604020202020204" pitchFamily="34" charset="0"/>
              </a:rPr>
              <a:t>Haga clic en el ícono para agregar el gráfico</a:t>
            </a:r>
            <a:endParaRPr lang="es-ES_tradnl" noProof="0"/>
          </a:p>
        </p:txBody>
      </p:sp>
      <p:sp>
        <p:nvSpPr>
          <p:cNvPr id="11" name="Marcador de gráfico 7">
            <a:extLst>
              <a:ext uri="{FF2B5EF4-FFF2-40B4-BE49-F238E27FC236}">
                <a16:creationId xmlns:a16="http://schemas.microsoft.com/office/drawing/2014/main" id="{0B116469-FC99-AE41-9085-1B5FF392D7B2}"/>
              </a:ext>
            </a:extLst>
          </p:cNvPr>
          <p:cNvSpPr>
            <a:spLocks noGrp="1"/>
          </p:cNvSpPr>
          <p:nvPr>
            <p:ph type="chart" sz="quarter" idx="44" hasCustomPrompt="1"/>
          </p:nvPr>
        </p:nvSpPr>
        <p:spPr>
          <a:xfrm>
            <a:off x="6456045" y="2420938"/>
            <a:ext cx="5040630" cy="3407039"/>
          </a:xfrm>
        </p:spPr>
        <p:txBody>
          <a:bodyPr/>
          <a:lstStyle/>
          <a:p>
            <a:r>
              <a:rPr lang="es-MX" b="0" i="0">
                <a:solidFill>
                  <a:srgbClr val="222222"/>
                </a:solidFill>
                <a:effectLst/>
                <a:latin typeface="arial" panose="020B0604020202020204" pitchFamily="34" charset="0"/>
              </a:rPr>
              <a:t>Haga clic en el ícono para agregar el gráfico</a:t>
            </a:r>
            <a:endParaRPr lang="es-ES_tradnl" noProof="0"/>
          </a:p>
        </p:txBody>
      </p:sp>
      <p:sp>
        <p:nvSpPr>
          <p:cNvPr id="12" name="Título 1">
            <a:extLst>
              <a:ext uri="{FF2B5EF4-FFF2-40B4-BE49-F238E27FC236}">
                <a16:creationId xmlns:a16="http://schemas.microsoft.com/office/drawing/2014/main" id="{055B86CC-055A-A64F-B8B6-FD3AB273B132}"/>
              </a:ext>
            </a:extLst>
          </p:cNvPr>
          <p:cNvSpPr>
            <a:spLocks noGrp="1"/>
          </p:cNvSpPr>
          <p:nvPr>
            <p:ph type="title" hasCustomPrompt="1"/>
          </p:nvPr>
        </p:nvSpPr>
        <p:spPr>
          <a:xfrm>
            <a:off x="695325" y="188640"/>
            <a:ext cx="10801350" cy="707886"/>
          </a:xfrm>
        </p:spPr>
        <p:txBody>
          <a:bodyPr wrap="square" anchor="t" anchorCtr="0">
            <a:spAutoFit/>
          </a:bodyPr>
          <a:lstStyle>
            <a:lvl1pPr>
              <a:lnSpc>
                <a:spcPct val="100000"/>
              </a:lnSpc>
              <a:defRPr sz="2000" b="0" i="0">
                <a:solidFill>
                  <a:schemeClr val="tx1"/>
                </a:solidFill>
                <a:latin typeface="Arial" panose="020B0604020202020204" pitchFamily="34" charset="0"/>
              </a:defRPr>
            </a:lvl1pPr>
          </a:lstStyle>
          <a:p>
            <a:r>
              <a:rPr lang="es-ES_tradnl" noProof="0"/>
              <a:t>Título en minúsculas nunca en mayúsculas. Tamaño de la fuente en 20 puntos. Máximo dos renglones</a:t>
            </a:r>
          </a:p>
        </p:txBody>
      </p:sp>
      <p:sp>
        <p:nvSpPr>
          <p:cNvPr id="13" name="Text Placeholder 8">
            <a:extLst>
              <a:ext uri="{FF2B5EF4-FFF2-40B4-BE49-F238E27FC236}">
                <a16:creationId xmlns:a16="http://schemas.microsoft.com/office/drawing/2014/main" id="{56D82E30-CF8C-0B48-90CA-6ED824FF2218}"/>
              </a:ext>
            </a:extLst>
          </p:cNvPr>
          <p:cNvSpPr>
            <a:spLocks noGrp="1"/>
          </p:cNvSpPr>
          <p:nvPr>
            <p:ph type="body" sz="quarter" idx="42" hasCustomPrompt="1"/>
          </p:nvPr>
        </p:nvSpPr>
        <p:spPr>
          <a:xfrm>
            <a:off x="695325" y="1459954"/>
            <a:ext cx="3024411" cy="384721"/>
          </a:xfrm>
        </p:spPr>
        <p:txBody>
          <a:bodyPr wrap="square" anchor="t" anchorCtr="0">
            <a:spAutoFit/>
          </a:bodyPr>
          <a:lstStyle>
            <a:lvl1pPr marL="0" indent="0">
              <a:lnSpc>
                <a:spcPct val="95000"/>
              </a:lnSpc>
              <a:spcBef>
                <a:spcPts val="600"/>
              </a:spcBef>
              <a:spcAft>
                <a:spcPts val="1200"/>
              </a:spcAft>
              <a:buNone/>
              <a:defRPr sz="1000" b="0" i="0" spc="100" baseline="0">
                <a:solidFill>
                  <a:schemeClr val="accent1"/>
                </a:solidFill>
                <a:latin typeface="Arial" panose="020B0604020202020204" pitchFamily="34" charset="0"/>
              </a:defRPr>
            </a:lvl1pPr>
            <a:lvl2pPr marL="269875" indent="0">
              <a:lnSpc>
                <a:spcPct val="85000"/>
              </a:lnSpc>
              <a:spcBef>
                <a:spcPts val="600"/>
              </a:spcBef>
              <a:spcAft>
                <a:spcPts val="0"/>
              </a:spcAft>
              <a:buNone/>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s-ES_tradnl" noProof="0"/>
              <a:t>TÍTULO (EN ARIAL REGULAR, MAYÚSCULAS Y TAMAÑO 10)</a:t>
            </a:r>
          </a:p>
        </p:txBody>
      </p:sp>
      <p:grpSp>
        <p:nvGrpSpPr>
          <p:cNvPr id="16" name="Grupo 15">
            <a:extLst>
              <a:ext uri="{FF2B5EF4-FFF2-40B4-BE49-F238E27FC236}">
                <a16:creationId xmlns:a16="http://schemas.microsoft.com/office/drawing/2014/main" id="{84A0155C-3247-FD48-ABBD-FE8F4E2C3DD1}"/>
              </a:ext>
            </a:extLst>
          </p:cNvPr>
          <p:cNvGrpSpPr/>
          <p:nvPr/>
        </p:nvGrpSpPr>
        <p:grpSpPr>
          <a:xfrm>
            <a:off x="9480376" y="6035876"/>
            <a:ext cx="2463015" cy="677224"/>
            <a:chOff x="8472263" y="5745965"/>
            <a:chExt cx="3528393" cy="970157"/>
          </a:xfrm>
        </p:grpSpPr>
        <p:pic>
          <p:nvPicPr>
            <p:cNvPr id="17" name="Imagen 16">
              <a:extLst>
                <a:ext uri="{FF2B5EF4-FFF2-40B4-BE49-F238E27FC236}">
                  <a16:creationId xmlns:a16="http://schemas.microsoft.com/office/drawing/2014/main" id="{480EE51C-7F21-6F4A-80D6-E2DCC3756FF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8" name="Imagen 17">
              <a:extLst>
                <a:ext uri="{FF2B5EF4-FFF2-40B4-BE49-F238E27FC236}">
                  <a16:creationId xmlns:a16="http://schemas.microsoft.com/office/drawing/2014/main" id="{7212D8D4-4160-1E43-A0E8-A8849B15488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9" name="Imagen 18">
              <a:extLst>
                <a:ext uri="{FF2B5EF4-FFF2-40B4-BE49-F238E27FC236}">
                  <a16:creationId xmlns:a16="http://schemas.microsoft.com/office/drawing/2014/main" id="{8BE14335-2F72-A94C-BE8A-34041C1325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grpSp>
        <p:nvGrpSpPr>
          <p:cNvPr id="14" name="Grupo 13">
            <a:extLst>
              <a:ext uri="{FF2B5EF4-FFF2-40B4-BE49-F238E27FC236}">
                <a16:creationId xmlns:a16="http://schemas.microsoft.com/office/drawing/2014/main" id="{8A37714D-CD7E-4927-BB94-666793311B2B}"/>
              </a:ext>
            </a:extLst>
          </p:cNvPr>
          <p:cNvGrpSpPr/>
          <p:nvPr userDrawn="1"/>
        </p:nvGrpSpPr>
        <p:grpSpPr>
          <a:xfrm>
            <a:off x="9480376" y="6035876"/>
            <a:ext cx="2463015" cy="677224"/>
            <a:chOff x="8472263" y="5745965"/>
            <a:chExt cx="3528393" cy="970157"/>
          </a:xfrm>
        </p:grpSpPr>
        <p:pic>
          <p:nvPicPr>
            <p:cNvPr id="15" name="Imagen 14">
              <a:extLst>
                <a:ext uri="{FF2B5EF4-FFF2-40B4-BE49-F238E27FC236}">
                  <a16:creationId xmlns:a16="http://schemas.microsoft.com/office/drawing/2014/main" id="{8FD81532-ADCD-49FF-B579-32201A50C8D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20" name="Imagen 19">
              <a:extLst>
                <a:ext uri="{FF2B5EF4-FFF2-40B4-BE49-F238E27FC236}">
                  <a16:creationId xmlns:a16="http://schemas.microsoft.com/office/drawing/2014/main" id="{6F3D10B0-CD1F-4D9B-814C-C090711CB30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21" name="Imagen 20">
              <a:extLst>
                <a:ext uri="{FF2B5EF4-FFF2-40B4-BE49-F238E27FC236}">
                  <a16:creationId xmlns:a16="http://schemas.microsoft.com/office/drawing/2014/main" id="{987B2D92-8FF7-4EF8-A71D-AE933EB338F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spTree>
    <p:extLst>
      <p:ext uri="{BB962C8B-B14F-4D97-AF65-F5344CB8AC3E}">
        <p14:creationId xmlns:p14="http://schemas.microsoft.com/office/powerpoint/2010/main" val="50672787"/>
      </p:ext>
    </p:extLst>
  </p:cSld>
  <p:clrMapOvr>
    <a:overrideClrMapping bg1="lt1" tx1="dk1" bg2="lt2" tx2="dk2" accent1="accent1" accent2="accent2" accent3="accent3" accent4="accent4" accent5="accent5" accent6="accent6" hlink="hlink" folHlink="folHlink"/>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 Encabezado Izq + Graf.">
    <p:bg>
      <p:bgRef idx="1001">
        <a:schemeClr val="bg2"/>
      </p:bgRef>
    </p:bg>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E91762C4-90EC-9C48-BE41-3E1E3DC8699B}"/>
              </a:ext>
            </a:extLst>
          </p:cNvPr>
          <p:cNvSpPr/>
          <p:nvPr/>
        </p:nvSpPr>
        <p:spPr>
          <a:xfrm>
            <a:off x="0" y="0"/>
            <a:ext cx="421803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0" i="0">
              <a:latin typeface="Arial" panose="020B0604020202020204" pitchFamily="34" charset="0"/>
            </a:endParaRPr>
          </a:p>
        </p:txBody>
      </p:sp>
      <p:sp>
        <p:nvSpPr>
          <p:cNvPr id="11" name="Marcador de gráfico 8">
            <a:extLst>
              <a:ext uri="{FF2B5EF4-FFF2-40B4-BE49-F238E27FC236}">
                <a16:creationId xmlns:a16="http://schemas.microsoft.com/office/drawing/2014/main" id="{00FEA5F8-4D29-FD43-B198-1B003891EF6F}"/>
              </a:ext>
            </a:extLst>
          </p:cNvPr>
          <p:cNvSpPr>
            <a:spLocks noGrp="1"/>
          </p:cNvSpPr>
          <p:nvPr>
            <p:ph type="chart" sz="quarter" idx="10" hasCustomPrompt="1"/>
          </p:nvPr>
        </p:nvSpPr>
        <p:spPr>
          <a:xfrm>
            <a:off x="5124449" y="1538228"/>
            <a:ext cx="6373321" cy="4339046"/>
          </a:xfrm>
        </p:spPr>
        <p:txBody>
          <a:bodyPr anchor="t" anchorCtr="0">
            <a:noAutofit/>
          </a:bodyPr>
          <a:lstStyle/>
          <a:p>
            <a:r>
              <a:rPr lang="es-MX" b="0" i="0">
                <a:solidFill>
                  <a:srgbClr val="222222"/>
                </a:solidFill>
                <a:effectLst/>
                <a:latin typeface="arial" panose="020B0604020202020204" pitchFamily="34" charset="0"/>
              </a:rPr>
              <a:t>Haga clic en el ícono para agregar el gráfico</a:t>
            </a:r>
            <a:endParaRPr lang="es-ES_tradnl" noProof="0"/>
          </a:p>
        </p:txBody>
      </p:sp>
      <p:sp>
        <p:nvSpPr>
          <p:cNvPr id="14" name="Text Placeholder 8">
            <a:extLst>
              <a:ext uri="{FF2B5EF4-FFF2-40B4-BE49-F238E27FC236}">
                <a16:creationId xmlns:a16="http://schemas.microsoft.com/office/drawing/2014/main" id="{2F9E2C85-D94E-C74B-9740-7B222A25CEAD}"/>
              </a:ext>
            </a:extLst>
          </p:cNvPr>
          <p:cNvSpPr>
            <a:spLocks noGrp="1"/>
          </p:cNvSpPr>
          <p:nvPr>
            <p:ph type="body" sz="quarter" idx="33" hasCustomPrompt="1"/>
          </p:nvPr>
        </p:nvSpPr>
        <p:spPr>
          <a:xfrm>
            <a:off x="695681" y="3102757"/>
            <a:ext cx="3020148" cy="326243"/>
          </a:xfrm>
        </p:spPr>
        <p:txBody>
          <a:bodyPr anchor="t" anchorCtr="0">
            <a:spAutoFit/>
          </a:bodyPr>
          <a:lstStyle>
            <a:lvl1pPr marL="0" indent="0">
              <a:lnSpc>
                <a:spcPct val="95000"/>
              </a:lnSpc>
              <a:spcBef>
                <a:spcPts val="600"/>
              </a:spcBef>
              <a:spcAft>
                <a:spcPts val="1200"/>
              </a:spcAft>
              <a:buNone/>
              <a:defRPr sz="1600" b="0" i="0" spc="0">
                <a:solidFill>
                  <a:schemeClr val="tx1"/>
                </a:solidFill>
                <a:latin typeface="Arial" panose="020B0604020202020204" pitchFamily="34" charset="0"/>
              </a:defRPr>
            </a:lvl1pPr>
            <a:lvl2pPr marL="269875" indent="0">
              <a:lnSpc>
                <a:spcPct val="85000"/>
              </a:lnSpc>
              <a:spcBef>
                <a:spcPts val="600"/>
              </a:spcBef>
              <a:spcAft>
                <a:spcPts val="0"/>
              </a:spcAft>
              <a:buNone/>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s-ES_tradnl" noProof="0"/>
              <a:t>Clic aquí para agregar texto</a:t>
            </a:r>
          </a:p>
        </p:txBody>
      </p:sp>
      <p:sp>
        <p:nvSpPr>
          <p:cNvPr id="16" name="Título 1">
            <a:extLst>
              <a:ext uri="{FF2B5EF4-FFF2-40B4-BE49-F238E27FC236}">
                <a16:creationId xmlns:a16="http://schemas.microsoft.com/office/drawing/2014/main" id="{8EEEB1C3-58EF-4D4E-A11D-4A6943F6DBD2}"/>
              </a:ext>
            </a:extLst>
          </p:cNvPr>
          <p:cNvSpPr>
            <a:spLocks noGrp="1"/>
          </p:cNvSpPr>
          <p:nvPr>
            <p:ph type="title" hasCustomPrompt="1"/>
          </p:nvPr>
        </p:nvSpPr>
        <p:spPr>
          <a:xfrm>
            <a:off x="703826" y="1484784"/>
            <a:ext cx="3027197" cy="1089529"/>
          </a:xfrm>
        </p:spPr>
        <p:txBody>
          <a:bodyPr wrap="square" anchor="t" anchorCtr="0">
            <a:spAutoFit/>
          </a:bodyPr>
          <a:lstStyle>
            <a:lvl1pPr>
              <a:spcAft>
                <a:spcPts val="1200"/>
              </a:spcAft>
              <a:defRPr sz="2400" b="1" i="0" spc="0">
                <a:solidFill>
                  <a:schemeClr val="tx1"/>
                </a:solidFill>
                <a:latin typeface="Arial" panose="020B0604020202020204" pitchFamily="34" charset="0"/>
              </a:defRPr>
            </a:lvl1pPr>
          </a:lstStyle>
          <a:p>
            <a:r>
              <a:rPr lang="es-ES_tradnl" noProof="0"/>
              <a:t>Haga clic para editar el estilo del título</a:t>
            </a:r>
          </a:p>
        </p:txBody>
      </p:sp>
      <p:sp>
        <p:nvSpPr>
          <p:cNvPr id="18" name="Text Placeholder 8">
            <a:extLst>
              <a:ext uri="{FF2B5EF4-FFF2-40B4-BE49-F238E27FC236}">
                <a16:creationId xmlns:a16="http://schemas.microsoft.com/office/drawing/2014/main" id="{31EFBA87-FC3F-A144-88C0-8FD564C9D182}"/>
              </a:ext>
            </a:extLst>
          </p:cNvPr>
          <p:cNvSpPr>
            <a:spLocks noGrp="1"/>
          </p:cNvSpPr>
          <p:nvPr>
            <p:ph type="body" sz="quarter" idx="36" hasCustomPrompt="1"/>
          </p:nvPr>
        </p:nvSpPr>
        <p:spPr>
          <a:xfrm>
            <a:off x="695400" y="5877273"/>
            <a:ext cx="3020073" cy="238527"/>
          </a:xfrm>
        </p:spPr>
        <p:txBody>
          <a:bodyPr wrap="square" anchor="t" anchorCtr="0">
            <a:spAutoFit/>
          </a:bodyPr>
          <a:lstStyle>
            <a:lvl1pPr marL="0" indent="0">
              <a:lnSpc>
                <a:spcPct val="95000"/>
              </a:lnSpc>
              <a:spcBef>
                <a:spcPts val="0"/>
              </a:spcBef>
              <a:spcAft>
                <a:spcPts val="600"/>
              </a:spcAft>
              <a:buNone/>
              <a:defRPr sz="1000" b="0" i="0" spc="0">
                <a:solidFill>
                  <a:schemeClr val="accent3"/>
                </a:solidFill>
                <a:latin typeface="Arial" panose="020B0604020202020204" pitchFamily="34" charset="0"/>
              </a:defRPr>
            </a:lvl1pPr>
            <a:lvl2pPr marL="269875" indent="0">
              <a:lnSpc>
                <a:spcPct val="85000"/>
              </a:lnSpc>
              <a:spcBef>
                <a:spcPts val="600"/>
              </a:spcBef>
              <a:spcAft>
                <a:spcPts val="0"/>
              </a:spcAft>
              <a:buNone/>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s-ES_tradnl" noProof="0"/>
              <a:t>Texto de notas adicionales</a:t>
            </a:r>
          </a:p>
        </p:txBody>
      </p:sp>
      <p:sp>
        <p:nvSpPr>
          <p:cNvPr id="20" name="Text Placeholder 8">
            <a:extLst>
              <a:ext uri="{FF2B5EF4-FFF2-40B4-BE49-F238E27FC236}">
                <a16:creationId xmlns:a16="http://schemas.microsoft.com/office/drawing/2014/main" id="{1FCE3B07-3FE6-F749-8C1E-BD8CAE2A092C}"/>
              </a:ext>
            </a:extLst>
          </p:cNvPr>
          <p:cNvSpPr>
            <a:spLocks noGrp="1"/>
          </p:cNvSpPr>
          <p:nvPr>
            <p:ph type="body" sz="quarter" idx="42" hasCustomPrompt="1"/>
          </p:nvPr>
        </p:nvSpPr>
        <p:spPr>
          <a:xfrm>
            <a:off x="695325" y="1070767"/>
            <a:ext cx="3024411" cy="384721"/>
          </a:xfrm>
        </p:spPr>
        <p:txBody>
          <a:bodyPr wrap="square" anchor="b" anchorCtr="0">
            <a:spAutoFit/>
          </a:bodyPr>
          <a:lstStyle>
            <a:lvl1pPr marL="0" indent="0">
              <a:lnSpc>
                <a:spcPct val="95000"/>
              </a:lnSpc>
              <a:spcBef>
                <a:spcPts val="600"/>
              </a:spcBef>
              <a:spcAft>
                <a:spcPts val="1200"/>
              </a:spcAft>
              <a:buNone/>
              <a:defRPr sz="1000" b="0" i="0" spc="100" baseline="0">
                <a:solidFill>
                  <a:schemeClr val="accent1"/>
                </a:solidFill>
                <a:latin typeface="Arial" panose="020B0604020202020204" pitchFamily="34" charset="0"/>
              </a:defRPr>
            </a:lvl1pPr>
            <a:lvl2pPr marL="269875" indent="0">
              <a:lnSpc>
                <a:spcPct val="85000"/>
              </a:lnSpc>
              <a:spcBef>
                <a:spcPts val="600"/>
              </a:spcBef>
              <a:spcAft>
                <a:spcPts val="0"/>
              </a:spcAft>
              <a:buNone/>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s-ES_tradnl" noProof="0"/>
              <a:t>TÍTULO (EN ARIAL REGULAR, MAYÚSCULAS Y TAMAÑO 10)</a:t>
            </a:r>
          </a:p>
        </p:txBody>
      </p:sp>
      <p:grpSp>
        <p:nvGrpSpPr>
          <p:cNvPr id="13" name="Grupo 12">
            <a:extLst>
              <a:ext uri="{FF2B5EF4-FFF2-40B4-BE49-F238E27FC236}">
                <a16:creationId xmlns:a16="http://schemas.microsoft.com/office/drawing/2014/main" id="{DDD1568F-A93A-A149-9F6A-6FFC6343FFC3}"/>
              </a:ext>
            </a:extLst>
          </p:cNvPr>
          <p:cNvGrpSpPr/>
          <p:nvPr/>
        </p:nvGrpSpPr>
        <p:grpSpPr>
          <a:xfrm>
            <a:off x="9480376" y="6035876"/>
            <a:ext cx="2463015" cy="677224"/>
            <a:chOff x="8472263" y="5745965"/>
            <a:chExt cx="3528393" cy="970157"/>
          </a:xfrm>
        </p:grpSpPr>
        <p:pic>
          <p:nvPicPr>
            <p:cNvPr id="15" name="Imagen 14">
              <a:extLst>
                <a:ext uri="{FF2B5EF4-FFF2-40B4-BE49-F238E27FC236}">
                  <a16:creationId xmlns:a16="http://schemas.microsoft.com/office/drawing/2014/main" id="{73BC5F3F-18A7-7C46-8D3C-5CCA7BE5868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7" name="Imagen 16">
              <a:extLst>
                <a:ext uri="{FF2B5EF4-FFF2-40B4-BE49-F238E27FC236}">
                  <a16:creationId xmlns:a16="http://schemas.microsoft.com/office/drawing/2014/main" id="{91245C9F-82F8-314B-A9D9-B5C14025BF2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21" name="Imagen 20">
              <a:extLst>
                <a:ext uri="{FF2B5EF4-FFF2-40B4-BE49-F238E27FC236}">
                  <a16:creationId xmlns:a16="http://schemas.microsoft.com/office/drawing/2014/main" id="{B70E0C7E-B4A6-A746-8D4A-E25D939C22D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grpSp>
        <p:nvGrpSpPr>
          <p:cNvPr id="12" name="Grupo 11">
            <a:extLst>
              <a:ext uri="{FF2B5EF4-FFF2-40B4-BE49-F238E27FC236}">
                <a16:creationId xmlns:a16="http://schemas.microsoft.com/office/drawing/2014/main" id="{6CF86A03-C39C-489C-9D40-1A7EF2D825CD}"/>
              </a:ext>
            </a:extLst>
          </p:cNvPr>
          <p:cNvGrpSpPr/>
          <p:nvPr userDrawn="1"/>
        </p:nvGrpSpPr>
        <p:grpSpPr>
          <a:xfrm>
            <a:off x="9480376" y="6035876"/>
            <a:ext cx="2463015" cy="677224"/>
            <a:chOff x="8472263" y="5745965"/>
            <a:chExt cx="3528393" cy="970157"/>
          </a:xfrm>
        </p:grpSpPr>
        <p:pic>
          <p:nvPicPr>
            <p:cNvPr id="22" name="Imagen 21">
              <a:extLst>
                <a:ext uri="{FF2B5EF4-FFF2-40B4-BE49-F238E27FC236}">
                  <a16:creationId xmlns:a16="http://schemas.microsoft.com/office/drawing/2014/main" id="{60DDC309-7DB9-4D02-A0DC-9AD95DB6CD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23" name="Imagen 22">
              <a:extLst>
                <a:ext uri="{FF2B5EF4-FFF2-40B4-BE49-F238E27FC236}">
                  <a16:creationId xmlns:a16="http://schemas.microsoft.com/office/drawing/2014/main" id="{C6A05E57-9897-4B9D-B4CF-D086CB5501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24" name="Imagen 23">
              <a:extLst>
                <a:ext uri="{FF2B5EF4-FFF2-40B4-BE49-F238E27FC236}">
                  <a16:creationId xmlns:a16="http://schemas.microsoft.com/office/drawing/2014/main" id="{44849B09-9F86-42D0-BEDA-34289D9361E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spTree>
    <p:extLst>
      <p:ext uri="{BB962C8B-B14F-4D97-AF65-F5344CB8AC3E}">
        <p14:creationId xmlns:p14="http://schemas.microsoft.com/office/powerpoint/2010/main" val="2587365609"/>
      </p:ext>
    </p:extLst>
  </p:cSld>
  <p:clrMapOvr>
    <a:overrideClrMapping bg1="lt1" tx1="dk1" bg2="lt2" tx2="dk2" accent1="accent1" accent2="accent2" accent3="accent3" accent4="accent4" accent5="accent5" accent6="accent6" hlink="hlink" folHlink="folHlink"/>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 Encabezado Izq + Texto">
    <p:bg>
      <p:bgRef idx="1001">
        <a:schemeClr val="bg2"/>
      </p:bgRef>
    </p:bg>
    <p:spTree>
      <p:nvGrpSpPr>
        <p:cNvPr id="1" name=""/>
        <p:cNvGrpSpPr/>
        <p:nvPr/>
      </p:nvGrpSpPr>
      <p:grpSpPr>
        <a:xfrm>
          <a:off x="0" y="0"/>
          <a:ext cx="0" cy="0"/>
          <a:chOff x="0" y="0"/>
          <a:chExt cx="0" cy="0"/>
        </a:xfrm>
      </p:grpSpPr>
      <p:sp>
        <p:nvSpPr>
          <p:cNvPr id="14" name="Text Placeholder 8">
            <a:extLst>
              <a:ext uri="{FF2B5EF4-FFF2-40B4-BE49-F238E27FC236}">
                <a16:creationId xmlns:a16="http://schemas.microsoft.com/office/drawing/2014/main" id="{F3901FFE-B156-E04A-B87F-AA1C9F62C78F}"/>
              </a:ext>
            </a:extLst>
          </p:cNvPr>
          <p:cNvSpPr>
            <a:spLocks noGrp="1"/>
          </p:cNvSpPr>
          <p:nvPr>
            <p:ph type="body" sz="quarter" idx="18" hasCustomPrompt="1"/>
          </p:nvPr>
        </p:nvSpPr>
        <p:spPr>
          <a:xfrm>
            <a:off x="5124450" y="1489193"/>
            <a:ext cx="6372225" cy="355482"/>
          </a:xfrm>
        </p:spPr>
        <p:txBody>
          <a:bodyPr wrap="square" anchor="t" anchorCtr="0">
            <a:spAutoFit/>
          </a:bodyPr>
          <a:lstStyle>
            <a:lvl1pPr marL="0" indent="0">
              <a:lnSpc>
                <a:spcPct val="95000"/>
              </a:lnSpc>
              <a:spcBef>
                <a:spcPts val="600"/>
              </a:spcBef>
              <a:spcAft>
                <a:spcPts val="1200"/>
              </a:spcAft>
              <a:buNone/>
              <a:defRPr sz="1800" b="0" i="0" spc="0">
                <a:solidFill>
                  <a:schemeClr val="tx1"/>
                </a:solidFill>
                <a:latin typeface="Arial" panose="020B0604020202020204" pitchFamily="34" charset="0"/>
              </a:defRPr>
            </a:lvl1pPr>
            <a:lvl2pPr marL="269875" indent="0">
              <a:lnSpc>
                <a:spcPct val="85000"/>
              </a:lnSpc>
              <a:spcBef>
                <a:spcPts val="600"/>
              </a:spcBef>
              <a:spcAft>
                <a:spcPts val="0"/>
              </a:spcAft>
              <a:buNone/>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s-ES_tradnl" noProof="0"/>
              <a:t>Clic aquí para agregar contenido.</a:t>
            </a:r>
          </a:p>
        </p:txBody>
      </p:sp>
      <p:sp>
        <p:nvSpPr>
          <p:cNvPr id="42" name="Rectángulo 41">
            <a:extLst>
              <a:ext uri="{FF2B5EF4-FFF2-40B4-BE49-F238E27FC236}">
                <a16:creationId xmlns:a16="http://schemas.microsoft.com/office/drawing/2014/main" id="{E2621AAE-1228-7048-8BB5-F90E347B88AF}"/>
              </a:ext>
            </a:extLst>
          </p:cNvPr>
          <p:cNvSpPr/>
          <p:nvPr/>
        </p:nvSpPr>
        <p:spPr>
          <a:xfrm>
            <a:off x="0" y="0"/>
            <a:ext cx="421803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0" i="0">
              <a:latin typeface="Arial" panose="020B0604020202020204" pitchFamily="34" charset="0"/>
            </a:endParaRPr>
          </a:p>
        </p:txBody>
      </p:sp>
      <p:sp>
        <p:nvSpPr>
          <p:cNvPr id="6" name="Text Placeholder 8">
            <a:extLst>
              <a:ext uri="{FF2B5EF4-FFF2-40B4-BE49-F238E27FC236}">
                <a16:creationId xmlns:a16="http://schemas.microsoft.com/office/drawing/2014/main" id="{FDDE44A2-417F-9F42-BAFD-BCB271455B28}"/>
              </a:ext>
            </a:extLst>
          </p:cNvPr>
          <p:cNvSpPr>
            <a:spLocks noGrp="1"/>
          </p:cNvSpPr>
          <p:nvPr>
            <p:ph type="body" sz="quarter" idx="33" hasCustomPrompt="1"/>
          </p:nvPr>
        </p:nvSpPr>
        <p:spPr>
          <a:xfrm>
            <a:off x="694229" y="3102757"/>
            <a:ext cx="3020148" cy="326243"/>
          </a:xfrm>
        </p:spPr>
        <p:txBody>
          <a:bodyPr anchor="t" anchorCtr="0">
            <a:spAutoFit/>
          </a:bodyPr>
          <a:lstStyle>
            <a:lvl1pPr marL="0" indent="0">
              <a:lnSpc>
                <a:spcPct val="95000"/>
              </a:lnSpc>
              <a:spcBef>
                <a:spcPts val="600"/>
              </a:spcBef>
              <a:spcAft>
                <a:spcPts val="1200"/>
              </a:spcAft>
              <a:buNone/>
              <a:defRPr sz="1600" b="0" i="0" spc="0">
                <a:solidFill>
                  <a:schemeClr val="tx1"/>
                </a:solidFill>
                <a:latin typeface="Arial" panose="020B0604020202020204" pitchFamily="34" charset="0"/>
              </a:defRPr>
            </a:lvl1pPr>
            <a:lvl2pPr marL="269875" indent="0">
              <a:lnSpc>
                <a:spcPct val="85000"/>
              </a:lnSpc>
              <a:spcBef>
                <a:spcPts val="600"/>
              </a:spcBef>
              <a:spcAft>
                <a:spcPts val="0"/>
              </a:spcAft>
              <a:buNone/>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s-ES_tradnl" noProof="0"/>
              <a:t>Clic aquí para agregar texto</a:t>
            </a:r>
          </a:p>
        </p:txBody>
      </p:sp>
      <p:sp>
        <p:nvSpPr>
          <p:cNvPr id="8" name="Título 1">
            <a:extLst>
              <a:ext uri="{FF2B5EF4-FFF2-40B4-BE49-F238E27FC236}">
                <a16:creationId xmlns:a16="http://schemas.microsoft.com/office/drawing/2014/main" id="{46C8CC78-6BBB-8E4C-A829-3FF91931C18F}"/>
              </a:ext>
            </a:extLst>
          </p:cNvPr>
          <p:cNvSpPr>
            <a:spLocks noGrp="1"/>
          </p:cNvSpPr>
          <p:nvPr>
            <p:ph type="title" hasCustomPrompt="1"/>
          </p:nvPr>
        </p:nvSpPr>
        <p:spPr>
          <a:xfrm>
            <a:off x="702374" y="1475375"/>
            <a:ext cx="3027197" cy="1089529"/>
          </a:xfrm>
        </p:spPr>
        <p:txBody>
          <a:bodyPr wrap="square" anchor="t" anchorCtr="0">
            <a:spAutoFit/>
          </a:bodyPr>
          <a:lstStyle>
            <a:lvl1pPr>
              <a:spcAft>
                <a:spcPts val="1200"/>
              </a:spcAft>
              <a:defRPr sz="2400" b="1" i="0" spc="0">
                <a:solidFill>
                  <a:schemeClr val="tx1"/>
                </a:solidFill>
                <a:latin typeface="Arial" panose="020B0604020202020204" pitchFamily="34" charset="0"/>
              </a:defRPr>
            </a:lvl1pPr>
          </a:lstStyle>
          <a:p>
            <a:r>
              <a:rPr lang="es-ES_tradnl" noProof="0"/>
              <a:t>Haga clic para editar el estilo del título</a:t>
            </a:r>
          </a:p>
        </p:txBody>
      </p:sp>
      <p:sp>
        <p:nvSpPr>
          <p:cNvPr id="9" name="Text Placeholder 8">
            <a:extLst>
              <a:ext uri="{FF2B5EF4-FFF2-40B4-BE49-F238E27FC236}">
                <a16:creationId xmlns:a16="http://schemas.microsoft.com/office/drawing/2014/main" id="{810C66E6-8CBE-A543-A854-27AC025C88F8}"/>
              </a:ext>
            </a:extLst>
          </p:cNvPr>
          <p:cNvSpPr>
            <a:spLocks noGrp="1"/>
          </p:cNvSpPr>
          <p:nvPr>
            <p:ph type="body" sz="quarter" idx="40" hasCustomPrompt="1"/>
          </p:nvPr>
        </p:nvSpPr>
        <p:spPr>
          <a:xfrm>
            <a:off x="702374" y="1043696"/>
            <a:ext cx="3020148" cy="399340"/>
          </a:xfrm>
        </p:spPr>
        <p:txBody>
          <a:bodyPr wrap="square" anchor="b" anchorCtr="0">
            <a:spAutoFit/>
          </a:bodyPr>
          <a:lstStyle>
            <a:lvl1pPr marL="0" indent="0">
              <a:lnSpc>
                <a:spcPct val="95000"/>
              </a:lnSpc>
              <a:spcBef>
                <a:spcPts val="600"/>
              </a:spcBef>
              <a:spcAft>
                <a:spcPts val="1200"/>
              </a:spcAft>
              <a:buNone/>
              <a:defRPr sz="1000" b="0" i="0" spc="100" baseline="0">
                <a:solidFill>
                  <a:schemeClr val="accent1"/>
                </a:solidFill>
                <a:latin typeface="Arial" panose="020B0604020202020204" pitchFamily="34" charset="0"/>
              </a:defRPr>
            </a:lvl1pPr>
            <a:lvl2pPr marL="269875" indent="0">
              <a:lnSpc>
                <a:spcPct val="85000"/>
              </a:lnSpc>
              <a:spcBef>
                <a:spcPts val="600"/>
              </a:spcBef>
              <a:spcAft>
                <a:spcPts val="0"/>
              </a:spcAft>
              <a:buNone/>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s-ES_tradnl" noProof="0"/>
              <a:t>TÍTULO (EN ARIAL REGULAR, MAYÚSCULAS Y TAMAÑO 10)</a:t>
            </a:r>
          </a:p>
        </p:txBody>
      </p:sp>
      <p:sp>
        <p:nvSpPr>
          <p:cNvPr id="10" name="Text Placeholder 8">
            <a:extLst>
              <a:ext uri="{FF2B5EF4-FFF2-40B4-BE49-F238E27FC236}">
                <a16:creationId xmlns:a16="http://schemas.microsoft.com/office/drawing/2014/main" id="{AD612DB9-E58A-D244-B575-CB075632A5A8}"/>
              </a:ext>
            </a:extLst>
          </p:cNvPr>
          <p:cNvSpPr>
            <a:spLocks noGrp="1"/>
          </p:cNvSpPr>
          <p:nvPr>
            <p:ph type="body" sz="quarter" idx="36" hasCustomPrompt="1"/>
          </p:nvPr>
        </p:nvSpPr>
        <p:spPr>
          <a:xfrm>
            <a:off x="695400" y="5877273"/>
            <a:ext cx="3020073" cy="238527"/>
          </a:xfrm>
        </p:spPr>
        <p:txBody>
          <a:bodyPr wrap="square" anchor="t" anchorCtr="0">
            <a:spAutoFit/>
          </a:bodyPr>
          <a:lstStyle>
            <a:lvl1pPr marL="0" indent="0">
              <a:lnSpc>
                <a:spcPct val="95000"/>
              </a:lnSpc>
              <a:spcBef>
                <a:spcPts val="0"/>
              </a:spcBef>
              <a:spcAft>
                <a:spcPts val="600"/>
              </a:spcAft>
              <a:buNone/>
              <a:defRPr sz="1000" b="0" i="0" spc="0">
                <a:solidFill>
                  <a:schemeClr val="accent3"/>
                </a:solidFill>
                <a:latin typeface="Arial" panose="020B0604020202020204" pitchFamily="34" charset="0"/>
              </a:defRPr>
            </a:lvl1pPr>
            <a:lvl2pPr marL="269875" indent="0">
              <a:lnSpc>
                <a:spcPct val="85000"/>
              </a:lnSpc>
              <a:spcBef>
                <a:spcPts val="600"/>
              </a:spcBef>
              <a:spcAft>
                <a:spcPts val="0"/>
              </a:spcAft>
              <a:buNone/>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s-ES_tradnl" noProof="0"/>
              <a:t>Texto de notas adicionales</a:t>
            </a:r>
          </a:p>
        </p:txBody>
      </p:sp>
      <p:grpSp>
        <p:nvGrpSpPr>
          <p:cNvPr id="16" name="Grupo 15">
            <a:extLst>
              <a:ext uri="{FF2B5EF4-FFF2-40B4-BE49-F238E27FC236}">
                <a16:creationId xmlns:a16="http://schemas.microsoft.com/office/drawing/2014/main" id="{341D110F-E65D-E148-A02A-EE9D78E3B3A4}"/>
              </a:ext>
            </a:extLst>
          </p:cNvPr>
          <p:cNvGrpSpPr/>
          <p:nvPr/>
        </p:nvGrpSpPr>
        <p:grpSpPr>
          <a:xfrm>
            <a:off x="9480376" y="6035876"/>
            <a:ext cx="2463015" cy="677224"/>
            <a:chOff x="8472263" y="5745965"/>
            <a:chExt cx="3528393" cy="970157"/>
          </a:xfrm>
        </p:grpSpPr>
        <p:pic>
          <p:nvPicPr>
            <p:cNvPr id="17" name="Imagen 16">
              <a:extLst>
                <a:ext uri="{FF2B5EF4-FFF2-40B4-BE49-F238E27FC236}">
                  <a16:creationId xmlns:a16="http://schemas.microsoft.com/office/drawing/2014/main" id="{2C69BACA-98B2-4846-A897-006A0B2AFF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8" name="Imagen 17">
              <a:extLst>
                <a:ext uri="{FF2B5EF4-FFF2-40B4-BE49-F238E27FC236}">
                  <a16:creationId xmlns:a16="http://schemas.microsoft.com/office/drawing/2014/main" id="{865E0AED-3576-4F4E-B195-BF04F0AEA2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9" name="Imagen 18">
              <a:extLst>
                <a:ext uri="{FF2B5EF4-FFF2-40B4-BE49-F238E27FC236}">
                  <a16:creationId xmlns:a16="http://schemas.microsoft.com/office/drawing/2014/main" id="{B6A4DE20-CD90-C84B-B2BA-44C82645BBF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grpSp>
        <p:nvGrpSpPr>
          <p:cNvPr id="12" name="Grupo 11">
            <a:extLst>
              <a:ext uri="{FF2B5EF4-FFF2-40B4-BE49-F238E27FC236}">
                <a16:creationId xmlns:a16="http://schemas.microsoft.com/office/drawing/2014/main" id="{FA9D55B4-7340-4B57-AAED-71174B7907BD}"/>
              </a:ext>
            </a:extLst>
          </p:cNvPr>
          <p:cNvGrpSpPr/>
          <p:nvPr userDrawn="1"/>
        </p:nvGrpSpPr>
        <p:grpSpPr>
          <a:xfrm>
            <a:off x="9480376" y="6035876"/>
            <a:ext cx="2463015" cy="677224"/>
            <a:chOff x="8472263" y="5745965"/>
            <a:chExt cx="3528393" cy="970157"/>
          </a:xfrm>
        </p:grpSpPr>
        <p:pic>
          <p:nvPicPr>
            <p:cNvPr id="13" name="Imagen 12">
              <a:extLst>
                <a:ext uri="{FF2B5EF4-FFF2-40B4-BE49-F238E27FC236}">
                  <a16:creationId xmlns:a16="http://schemas.microsoft.com/office/drawing/2014/main" id="{9A7F0993-B07A-497C-9980-943B99FA22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5" name="Imagen 14">
              <a:extLst>
                <a:ext uri="{FF2B5EF4-FFF2-40B4-BE49-F238E27FC236}">
                  <a16:creationId xmlns:a16="http://schemas.microsoft.com/office/drawing/2014/main" id="{A5F8D56A-66C4-4F1D-B882-1D70D2D5B7A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20" name="Imagen 19">
              <a:extLst>
                <a:ext uri="{FF2B5EF4-FFF2-40B4-BE49-F238E27FC236}">
                  <a16:creationId xmlns:a16="http://schemas.microsoft.com/office/drawing/2014/main" id="{96DF1CD3-24CC-4C5A-BCCB-858BC6F069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spTree>
    <p:extLst>
      <p:ext uri="{BB962C8B-B14F-4D97-AF65-F5344CB8AC3E}">
        <p14:creationId xmlns:p14="http://schemas.microsoft.com/office/powerpoint/2010/main" val="3114003945"/>
      </p:ext>
    </p:extLst>
  </p:cSld>
  <p:clrMapOvr>
    <a:overrideClrMapping bg1="lt1" tx1="dk1" bg2="lt2" tx2="dk2" accent1="accent1" accent2="accent2" accent3="accent3" accent4="accent4" accent5="accent5" accent6="accent6" hlink="hlink" folHlink="folHlink"/>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Cont. Encabezado Izq 3">
    <p:bg>
      <p:bgRef idx="1001">
        <a:schemeClr val="bg2"/>
      </p:bgRef>
    </p:bg>
    <p:spTree>
      <p:nvGrpSpPr>
        <p:cNvPr id="1" name=""/>
        <p:cNvGrpSpPr/>
        <p:nvPr/>
      </p:nvGrpSpPr>
      <p:grpSpPr>
        <a:xfrm>
          <a:off x="0" y="0"/>
          <a:ext cx="0" cy="0"/>
          <a:chOff x="0" y="0"/>
          <a:chExt cx="0" cy="0"/>
        </a:xfrm>
      </p:grpSpPr>
      <p:sp>
        <p:nvSpPr>
          <p:cNvPr id="14" name="Text Placeholder 8">
            <a:extLst>
              <a:ext uri="{FF2B5EF4-FFF2-40B4-BE49-F238E27FC236}">
                <a16:creationId xmlns:a16="http://schemas.microsoft.com/office/drawing/2014/main" id="{F3901FFE-B156-E04A-B87F-AA1C9F62C78F}"/>
              </a:ext>
            </a:extLst>
          </p:cNvPr>
          <p:cNvSpPr>
            <a:spLocks noGrp="1"/>
          </p:cNvSpPr>
          <p:nvPr>
            <p:ph type="body" sz="quarter" idx="18" hasCustomPrompt="1"/>
          </p:nvPr>
        </p:nvSpPr>
        <p:spPr>
          <a:xfrm>
            <a:off x="5131956" y="3645024"/>
            <a:ext cx="1935594" cy="297004"/>
          </a:xfrm>
        </p:spPr>
        <p:txBody>
          <a:bodyPr wrap="square" anchor="t" anchorCtr="0">
            <a:spAutoFit/>
          </a:bodyPr>
          <a:lstStyle>
            <a:lvl1pPr marL="0" indent="0">
              <a:lnSpc>
                <a:spcPct val="95000"/>
              </a:lnSpc>
              <a:spcBef>
                <a:spcPts val="600"/>
              </a:spcBef>
              <a:spcAft>
                <a:spcPts val="1200"/>
              </a:spcAft>
              <a:buNone/>
              <a:defRPr sz="1400" b="0" i="0" spc="0">
                <a:solidFill>
                  <a:schemeClr val="accent1"/>
                </a:solidFill>
                <a:latin typeface="Arial" panose="020B0604020202020204" pitchFamily="34" charset="0"/>
              </a:defRPr>
            </a:lvl1pPr>
            <a:lvl2pPr marL="269875" indent="0">
              <a:lnSpc>
                <a:spcPct val="85000"/>
              </a:lnSpc>
              <a:spcBef>
                <a:spcPts val="600"/>
              </a:spcBef>
              <a:spcAft>
                <a:spcPts val="0"/>
              </a:spcAft>
              <a:buNone/>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s-ES_tradnl" noProof="0"/>
              <a:t>Título</a:t>
            </a:r>
          </a:p>
        </p:txBody>
      </p:sp>
      <p:sp>
        <p:nvSpPr>
          <p:cNvPr id="22" name="Text Placeholder 2">
            <a:extLst>
              <a:ext uri="{FF2B5EF4-FFF2-40B4-BE49-F238E27FC236}">
                <a16:creationId xmlns:a16="http://schemas.microsoft.com/office/drawing/2014/main" id="{68EE916D-F900-7E4E-88B6-ECF54474D47F}"/>
              </a:ext>
            </a:extLst>
          </p:cNvPr>
          <p:cNvSpPr>
            <a:spLocks noGrp="1"/>
          </p:cNvSpPr>
          <p:nvPr>
            <p:ph type="body" idx="26" hasCustomPrompt="1"/>
          </p:nvPr>
        </p:nvSpPr>
        <p:spPr>
          <a:xfrm>
            <a:off x="5131956" y="2547220"/>
            <a:ext cx="1924045" cy="881780"/>
          </a:xfrm>
        </p:spPr>
        <p:txBody>
          <a:bodyPr wrap="square" anchor="t" anchorCtr="0">
            <a:spAutoFit/>
          </a:bodyPr>
          <a:lstStyle>
            <a:lvl1pPr marL="0" indent="0">
              <a:lnSpc>
                <a:spcPct val="95000"/>
              </a:lnSpc>
              <a:spcBef>
                <a:spcPts val="0"/>
              </a:spcBef>
              <a:spcAft>
                <a:spcPts val="0"/>
              </a:spcAft>
              <a:buNone/>
              <a:defRPr lang="en-US" sz="5400" b="0" i="0" kern="1200" spc="0" baseline="0" dirty="0">
                <a:solidFill>
                  <a:schemeClr val="tx1"/>
                </a:solidFill>
                <a:latin typeface="Arial" panose="020B0604020202020204"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5000"/>
              </a:lnSpc>
              <a:spcBef>
                <a:spcPts val="0"/>
              </a:spcBef>
              <a:spcAft>
                <a:spcPts val="0"/>
              </a:spcAft>
              <a:buFont typeface="Arial" panose="020B0604020202020204" pitchFamily="34" charset="0"/>
              <a:buNone/>
            </a:pPr>
            <a:r>
              <a:rPr lang="es-ES_tradnl" noProof="0"/>
              <a:t>01.</a:t>
            </a:r>
          </a:p>
        </p:txBody>
      </p:sp>
      <p:sp>
        <p:nvSpPr>
          <p:cNvPr id="26" name="Text Placeholder 8">
            <a:extLst>
              <a:ext uri="{FF2B5EF4-FFF2-40B4-BE49-F238E27FC236}">
                <a16:creationId xmlns:a16="http://schemas.microsoft.com/office/drawing/2014/main" id="{EE072D4B-8DEE-A347-9C23-5F483E3E6827}"/>
              </a:ext>
            </a:extLst>
          </p:cNvPr>
          <p:cNvSpPr>
            <a:spLocks noGrp="1"/>
          </p:cNvSpPr>
          <p:nvPr>
            <p:ph type="body" sz="quarter" idx="28" hasCustomPrompt="1"/>
          </p:nvPr>
        </p:nvSpPr>
        <p:spPr>
          <a:xfrm>
            <a:off x="9517063" y="3645024"/>
            <a:ext cx="1979612" cy="297004"/>
          </a:xfrm>
        </p:spPr>
        <p:txBody>
          <a:bodyPr wrap="square" anchor="t" anchorCtr="0">
            <a:spAutoFit/>
          </a:bodyPr>
          <a:lstStyle>
            <a:lvl1pPr marL="0" indent="0">
              <a:lnSpc>
                <a:spcPct val="95000"/>
              </a:lnSpc>
              <a:spcBef>
                <a:spcPts val="600"/>
              </a:spcBef>
              <a:spcAft>
                <a:spcPts val="1200"/>
              </a:spcAft>
              <a:buNone/>
              <a:defRPr sz="1400" b="0" i="0" spc="0">
                <a:solidFill>
                  <a:schemeClr val="accent1"/>
                </a:solidFill>
                <a:latin typeface="Arial" panose="020B0604020202020204" pitchFamily="34" charset="0"/>
              </a:defRPr>
            </a:lvl1pPr>
            <a:lvl2pPr marL="269875" indent="0">
              <a:lnSpc>
                <a:spcPct val="85000"/>
              </a:lnSpc>
              <a:spcBef>
                <a:spcPts val="600"/>
              </a:spcBef>
              <a:spcAft>
                <a:spcPts val="0"/>
              </a:spcAft>
              <a:buNone/>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s-ES_tradnl" noProof="0"/>
              <a:t>Título</a:t>
            </a:r>
          </a:p>
        </p:txBody>
      </p:sp>
      <p:sp>
        <p:nvSpPr>
          <p:cNvPr id="27" name="Text Placeholder 2">
            <a:extLst>
              <a:ext uri="{FF2B5EF4-FFF2-40B4-BE49-F238E27FC236}">
                <a16:creationId xmlns:a16="http://schemas.microsoft.com/office/drawing/2014/main" id="{BA291D31-EFAF-A346-A26B-F175CEF3E62F}"/>
              </a:ext>
            </a:extLst>
          </p:cNvPr>
          <p:cNvSpPr>
            <a:spLocks noGrp="1"/>
          </p:cNvSpPr>
          <p:nvPr>
            <p:ph type="body" idx="29" hasCustomPrompt="1"/>
          </p:nvPr>
        </p:nvSpPr>
        <p:spPr>
          <a:xfrm>
            <a:off x="9525306" y="2547220"/>
            <a:ext cx="1977276" cy="881780"/>
          </a:xfrm>
        </p:spPr>
        <p:txBody>
          <a:bodyPr wrap="square" anchor="t" anchorCtr="0">
            <a:spAutoFit/>
          </a:bodyPr>
          <a:lstStyle>
            <a:lvl1pPr marL="0" indent="0">
              <a:lnSpc>
                <a:spcPct val="95000"/>
              </a:lnSpc>
              <a:spcBef>
                <a:spcPts val="0"/>
              </a:spcBef>
              <a:spcAft>
                <a:spcPts val="0"/>
              </a:spcAft>
              <a:buNone/>
              <a:defRPr sz="5400" b="0" i="0" spc="0">
                <a:solidFill>
                  <a:schemeClr val="tx1"/>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noProof="0"/>
              <a:t>03.</a:t>
            </a:r>
          </a:p>
        </p:txBody>
      </p:sp>
      <p:sp>
        <p:nvSpPr>
          <p:cNvPr id="30" name="Text Placeholder 8">
            <a:extLst>
              <a:ext uri="{FF2B5EF4-FFF2-40B4-BE49-F238E27FC236}">
                <a16:creationId xmlns:a16="http://schemas.microsoft.com/office/drawing/2014/main" id="{9689C8A8-859E-D545-A1EA-E7B0B5976A78}"/>
              </a:ext>
            </a:extLst>
          </p:cNvPr>
          <p:cNvSpPr>
            <a:spLocks noGrp="1"/>
          </p:cNvSpPr>
          <p:nvPr>
            <p:ph type="body" sz="quarter" idx="31" hasCustomPrompt="1"/>
          </p:nvPr>
        </p:nvSpPr>
        <p:spPr>
          <a:xfrm>
            <a:off x="7319963" y="3645024"/>
            <a:ext cx="1979612" cy="297004"/>
          </a:xfrm>
        </p:spPr>
        <p:txBody>
          <a:bodyPr wrap="square" anchor="t" anchorCtr="0">
            <a:spAutoFit/>
          </a:bodyPr>
          <a:lstStyle>
            <a:lvl1pPr marL="0" indent="0">
              <a:lnSpc>
                <a:spcPct val="95000"/>
              </a:lnSpc>
              <a:spcBef>
                <a:spcPts val="600"/>
              </a:spcBef>
              <a:spcAft>
                <a:spcPts val="1200"/>
              </a:spcAft>
              <a:buNone/>
              <a:defRPr sz="1400" b="0" i="0" spc="0">
                <a:solidFill>
                  <a:schemeClr val="accent1"/>
                </a:solidFill>
                <a:latin typeface="Arial" panose="020B0604020202020204" pitchFamily="34" charset="0"/>
              </a:defRPr>
            </a:lvl1pPr>
            <a:lvl2pPr marL="269875" indent="0">
              <a:lnSpc>
                <a:spcPct val="85000"/>
              </a:lnSpc>
              <a:spcBef>
                <a:spcPts val="600"/>
              </a:spcBef>
              <a:spcAft>
                <a:spcPts val="0"/>
              </a:spcAft>
              <a:buNone/>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s-ES_tradnl" noProof="0"/>
              <a:t>Título</a:t>
            </a:r>
          </a:p>
        </p:txBody>
      </p:sp>
      <p:sp>
        <p:nvSpPr>
          <p:cNvPr id="31" name="Text Placeholder 2">
            <a:extLst>
              <a:ext uri="{FF2B5EF4-FFF2-40B4-BE49-F238E27FC236}">
                <a16:creationId xmlns:a16="http://schemas.microsoft.com/office/drawing/2014/main" id="{A6982F1D-A117-2040-958C-9EEDD720ACD1}"/>
              </a:ext>
            </a:extLst>
          </p:cNvPr>
          <p:cNvSpPr>
            <a:spLocks noGrp="1"/>
          </p:cNvSpPr>
          <p:nvPr>
            <p:ph type="body" idx="32" hasCustomPrompt="1"/>
          </p:nvPr>
        </p:nvSpPr>
        <p:spPr>
          <a:xfrm>
            <a:off x="7339093" y="2547220"/>
            <a:ext cx="1971260" cy="881780"/>
          </a:xfrm>
        </p:spPr>
        <p:txBody>
          <a:bodyPr wrap="square" anchor="t" anchorCtr="0">
            <a:spAutoFit/>
          </a:bodyPr>
          <a:lstStyle>
            <a:lvl1pPr marL="0" indent="0">
              <a:lnSpc>
                <a:spcPct val="95000"/>
              </a:lnSpc>
              <a:spcBef>
                <a:spcPts val="0"/>
              </a:spcBef>
              <a:spcAft>
                <a:spcPts val="0"/>
              </a:spcAft>
              <a:buNone/>
              <a:defRPr sz="5400" b="0" i="0" spc="0">
                <a:solidFill>
                  <a:schemeClr val="tx1"/>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noProof="0"/>
              <a:t>02.</a:t>
            </a:r>
          </a:p>
        </p:txBody>
      </p:sp>
      <p:sp>
        <p:nvSpPr>
          <p:cNvPr id="42" name="Rectángulo 41">
            <a:extLst>
              <a:ext uri="{FF2B5EF4-FFF2-40B4-BE49-F238E27FC236}">
                <a16:creationId xmlns:a16="http://schemas.microsoft.com/office/drawing/2014/main" id="{E2621AAE-1228-7048-8BB5-F90E347B88AF}"/>
              </a:ext>
            </a:extLst>
          </p:cNvPr>
          <p:cNvSpPr/>
          <p:nvPr/>
        </p:nvSpPr>
        <p:spPr>
          <a:xfrm>
            <a:off x="0" y="0"/>
            <a:ext cx="421803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0" i="0">
              <a:latin typeface="Arial" panose="020B0604020202020204" pitchFamily="34" charset="0"/>
            </a:endParaRPr>
          </a:p>
        </p:txBody>
      </p:sp>
      <p:sp>
        <p:nvSpPr>
          <p:cNvPr id="16" name="Text Placeholder 8">
            <a:extLst>
              <a:ext uri="{FF2B5EF4-FFF2-40B4-BE49-F238E27FC236}">
                <a16:creationId xmlns:a16="http://schemas.microsoft.com/office/drawing/2014/main" id="{8490B853-1D91-C64F-A110-E6AEDD4279CA}"/>
              </a:ext>
            </a:extLst>
          </p:cNvPr>
          <p:cNvSpPr>
            <a:spLocks noGrp="1"/>
          </p:cNvSpPr>
          <p:nvPr>
            <p:ph type="body" sz="quarter" idx="34" hasCustomPrompt="1"/>
          </p:nvPr>
        </p:nvSpPr>
        <p:spPr>
          <a:xfrm>
            <a:off x="5131956" y="4079452"/>
            <a:ext cx="1935594" cy="472437"/>
          </a:xfrm>
        </p:spPr>
        <p:txBody>
          <a:bodyPr wrap="square" anchor="t" anchorCtr="0">
            <a:spAutoFit/>
          </a:bodyPr>
          <a:lstStyle>
            <a:lvl1pPr marL="0" indent="0">
              <a:lnSpc>
                <a:spcPct val="95000"/>
              </a:lnSpc>
              <a:spcBef>
                <a:spcPts val="600"/>
              </a:spcBef>
              <a:spcAft>
                <a:spcPts val="1200"/>
              </a:spcAft>
              <a:buNone/>
              <a:defRPr sz="1300" b="0" i="0" spc="0">
                <a:solidFill>
                  <a:schemeClr val="tx1"/>
                </a:solidFill>
                <a:latin typeface="Arial" panose="020B0604020202020204" pitchFamily="34" charset="0"/>
              </a:defRPr>
            </a:lvl1pPr>
            <a:lvl2pPr marL="269875" indent="0">
              <a:lnSpc>
                <a:spcPct val="85000"/>
              </a:lnSpc>
              <a:spcBef>
                <a:spcPts val="600"/>
              </a:spcBef>
              <a:spcAft>
                <a:spcPts val="0"/>
              </a:spcAft>
              <a:buNone/>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s-ES_tradnl" noProof="0"/>
              <a:t>Clic aquí para cambiar Título  </a:t>
            </a:r>
          </a:p>
        </p:txBody>
      </p:sp>
      <p:sp>
        <p:nvSpPr>
          <p:cNvPr id="19" name="Text Placeholder 8">
            <a:extLst>
              <a:ext uri="{FF2B5EF4-FFF2-40B4-BE49-F238E27FC236}">
                <a16:creationId xmlns:a16="http://schemas.microsoft.com/office/drawing/2014/main" id="{8C362219-7C46-164E-BAFA-22B95D699692}"/>
              </a:ext>
            </a:extLst>
          </p:cNvPr>
          <p:cNvSpPr>
            <a:spLocks noGrp="1"/>
          </p:cNvSpPr>
          <p:nvPr>
            <p:ph type="body" sz="quarter" idx="36" hasCustomPrompt="1"/>
          </p:nvPr>
        </p:nvSpPr>
        <p:spPr>
          <a:xfrm>
            <a:off x="9517063" y="4079452"/>
            <a:ext cx="1979612" cy="472437"/>
          </a:xfrm>
        </p:spPr>
        <p:txBody>
          <a:bodyPr wrap="square" anchor="t" anchorCtr="0">
            <a:spAutoFit/>
          </a:bodyPr>
          <a:lstStyle>
            <a:lvl1pPr marL="0" indent="0">
              <a:lnSpc>
                <a:spcPct val="95000"/>
              </a:lnSpc>
              <a:spcBef>
                <a:spcPts val="600"/>
              </a:spcBef>
              <a:spcAft>
                <a:spcPts val="1200"/>
              </a:spcAft>
              <a:buNone/>
              <a:defRPr sz="1300" b="0" i="0" spc="0">
                <a:solidFill>
                  <a:schemeClr val="tx1"/>
                </a:solidFill>
                <a:latin typeface="Arial" panose="020B0604020202020204" pitchFamily="34" charset="0"/>
              </a:defRPr>
            </a:lvl1pPr>
            <a:lvl2pPr marL="269875" indent="0">
              <a:lnSpc>
                <a:spcPct val="85000"/>
              </a:lnSpc>
              <a:spcBef>
                <a:spcPts val="600"/>
              </a:spcBef>
              <a:spcAft>
                <a:spcPts val="0"/>
              </a:spcAft>
              <a:buNone/>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s-ES_tradnl" noProof="0"/>
              <a:t>Clic aquí para cambiar Título  </a:t>
            </a:r>
          </a:p>
        </p:txBody>
      </p:sp>
      <p:sp>
        <p:nvSpPr>
          <p:cNvPr id="20" name="Text Placeholder 8">
            <a:extLst>
              <a:ext uri="{FF2B5EF4-FFF2-40B4-BE49-F238E27FC236}">
                <a16:creationId xmlns:a16="http://schemas.microsoft.com/office/drawing/2014/main" id="{0895F728-4BB7-2A41-9B12-C7266C36A346}"/>
              </a:ext>
            </a:extLst>
          </p:cNvPr>
          <p:cNvSpPr>
            <a:spLocks noGrp="1"/>
          </p:cNvSpPr>
          <p:nvPr>
            <p:ph type="body" sz="quarter" idx="37" hasCustomPrompt="1"/>
          </p:nvPr>
        </p:nvSpPr>
        <p:spPr>
          <a:xfrm>
            <a:off x="7319963" y="4079452"/>
            <a:ext cx="1979612" cy="472437"/>
          </a:xfrm>
        </p:spPr>
        <p:txBody>
          <a:bodyPr wrap="square" anchor="t" anchorCtr="0">
            <a:spAutoFit/>
          </a:bodyPr>
          <a:lstStyle>
            <a:lvl1pPr marL="0" indent="0">
              <a:lnSpc>
                <a:spcPct val="95000"/>
              </a:lnSpc>
              <a:spcBef>
                <a:spcPts val="600"/>
              </a:spcBef>
              <a:spcAft>
                <a:spcPts val="1200"/>
              </a:spcAft>
              <a:buNone/>
              <a:defRPr sz="1300" b="0" i="0" spc="0">
                <a:solidFill>
                  <a:schemeClr val="tx1"/>
                </a:solidFill>
                <a:latin typeface="Arial" panose="020B0604020202020204" pitchFamily="34" charset="0"/>
              </a:defRPr>
            </a:lvl1pPr>
            <a:lvl2pPr marL="269875" indent="0">
              <a:lnSpc>
                <a:spcPct val="85000"/>
              </a:lnSpc>
              <a:spcBef>
                <a:spcPts val="600"/>
              </a:spcBef>
              <a:spcAft>
                <a:spcPts val="0"/>
              </a:spcAft>
              <a:buNone/>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s-ES_tradnl" noProof="0"/>
              <a:t>Clic aquí para cambiar Título  </a:t>
            </a:r>
          </a:p>
        </p:txBody>
      </p:sp>
      <p:sp>
        <p:nvSpPr>
          <p:cNvPr id="28" name="Text Placeholder 8">
            <a:extLst>
              <a:ext uri="{FF2B5EF4-FFF2-40B4-BE49-F238E27FC236}">
                <a16:creationId xmlns:a16="http://schemas.microsoft.com/office/drawing/2014/main" id="{72573A08-7A19-DB42-B846-FCF64864A53B}"/>
              </a:ext>
            </a:extLst>
          </p:cNvPr>
          <p:cNvSpPr>
            <a:spLocks noGrp="1"/>
          </p:cNvSpPr>
          <p:nvPr>
            <p:ph type="body" sz="quarter" idx="33" hasCustomPrompt="1"/>
          </p:nvPr>
        </p:nvSpPr>
        <p:spPr>
          <a:xfrm>
            <a:off x="694229" y="3102757"/>
            <a:ext cx="3020148" cy="326243"/>
          </a:xfrm>
        </p:spPr>
        <p:txBody>
          <a:bodyPr anchor="t" anchorCtr="0">
            <a:spAutoFit/>
          </a:bodyPr>
          <a:lstStyle>
            <a:lvl1pPr marL="0" indent="0">
              <a:lnSpc>
                <a:spcPct val="95000"/>
              </a:lnSpc>
              <a:spcBef>
                <a:spcPts val="600"/>
              </a:spcBef>
              <a:spcAft>
                <a:spcPts val="1200"/>
              </a:spcAft>
              <a:buNone/>
              <a:defRPr sz="1600" b="0" i="0" spc="0">
                <a:solidFill>
                  <a:schemeClr val="tx1"/>
                </a:solidFill>
                <a:latin typeface="Arial" panose="020B0604020202020204" pitchFamily="34" charset="0"/>
              </a:defRPr>
            </a:lvl1pPr>
            <a:lvl2pPr marL="269875" indent="0">
              <a:lnSpc>
                <a:spcPct val="85000"/>
              </a:lnSpc>
              <a:spcBef>
                <a:spcPts val="600"/>
              </a:spcBef>
              <a:spcAft>
                <a:spcPts val="0"/>
              </a:spcAft>
              <a:buNone/>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s-ES_tradnl" noProof="0"/>
              <a:t>Clic aquí para agregar texto</a:t>
            </a:r>
          </a:p>
        </p:txBody>
      </p:sp>
      <p:sp>
        <p:nvSpPr>
          <p:cNvPr id="29" name="Título 1">
            <a:extLst>
              <a:ext uri="{FF2B5EF4-FFF2-40B4-BE49-F238E27FC236}">
                <a16:creationId xmlns:a16="http://schemas.microsoft.com/office/drawing/2014/main" id="{39018BC9-4432-8C45-BF1A-8467C9F23E47}"/>
              </a:ext>
            </a:extLst>
          </p:cNvPr>
          <p:cNvSpPr>
            <a:spLocks noGrp="1"/>
          </p:cNvSpPr>
          <p:nvPr>
            <p:ph type="title" hasCustomPrompt="1"/>
          </p:nvPr>
        </p:nvSpPr>
        <p:spPr>
          <a:xfrm>
            <a:off x="702374" y="1484784"/>
            <a:ext cx="3027197" cy="1089529"/>
          </a:xfrm>
        </p:spPr>
        <p:txBody>
          <a:bodyPr wrap="square" anchor="t" anchorCtr="0">
            <a:spAutoFit/>
          </a:bodyPr>
          <a:lstStyle>
            <a:lvl1pPr>
              <a:spcAft>
                <a:spcPts val="1200"/>
              </a:spcAft>
              <a:defRPr sz="2400" b="1" i="0" spc="0">
                <a:solidFill>
                  <a:schemeClr val="tx1"/>
                </a:solidFill>
                <a:latin typeface="Arial" panose="020B0604020202020204" pitchFamily="34" charset="0"/>
              </a:defRPr>
            </a:lvl1pPr>
          </a:lstStyle>
          <a:p>
            <a:r>
              <a:rPr lang="es-ES_tradnl" noProof="0"/>
              <a:t>Haga clic para editar el estilo del título</a:t>
            </a:r>
          </a:p>
        </p:txBody>
      </p:sp>
      <p:sp>
        <p:nvSpPr>
          <p:cNvPr id="33" name="Text Placeholder 8">
            <a:extLst>
              <a:ext uri="{FF2B5EF4-FFF2-40B4-BE49-F238E27FC236}">
                <a16:creationId xmlns:a16="http://schemas.microsoft.com/office/drawing/2014/main" id="{CA8095A6-402E-7645-AC90-03E4FBC30488}"/>
              </a:ext>
            </a:extLst>
          </p:cNvPr>
          <p:cNvSpPr>
            <a:spLocks noGrp="1"/>
          </p:cNvSpPr>
          <p:nvPr>
            <p:ph type="body" sz="quarter" idx="41" hasCustomPrompt="1"/>
          </p:nvPr>
        </p:nvSpPr>
        <p:spPr>
          <a:xfrm>
            <a:off x="695400" y="5877273"/>
            <a:ext cx="3020073" cy="238527"/>
          </a:xfrm>
        </p:spPr>
        <p:txBody>
          <a:bodyPr wrap="square" anchor="t" anchorCtr="0">
            <a:spAutoFit/>
          </a:bodyPr>
          <a:lstStyle>
            <a:lvl1pPr marL="0" indent="0">
              <a:lnSpc>
                <a:spcPct val="95000"/>
              </a:lnSpc>
              <a:spcBef>
                <a:spcPts val="0"/>
              </a:spcBef>
              <a:spcAft>
                <a:spcPts val="600"/>
              </a:spcAft>
              <a:buNone/>
              <a:defRPr sz="1000" b="0" i="0" spc="0">
                <a:solidFill>
                  <a:schemeClr val="accent3"/>
                </a:solidFill>
                <a:latin typeface="Arial" panose="020B0604020202020204" pitchFamily="34" charset="0"/>
              </a:defRPr>
            </a:lvl1pPr>
            <a:lvl2pPr marL="269875" indent="0">
              <a:lnSpc>
                <a:spcPct val="85000"/>
              </a:lnSpc>
              <a:spcBef>
                <a:spcPts val="600"/>
              </a:spcBef>
              <a:spcAft>
                <a:spcPts val="0"/>
              </a:spcAft>
              <a:buNone/>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s-ES_tradnl" noProof="0"/>
              <a:t>Texto de notas adicionales</a:t>
            </a:r>
          </a:p>
        </p:txBody>
      </p:sp>
      <p:sp>
        <p:nvSpPr>
          <p:cNvPr id="34" name="Text Placeholder 8">
            <a:extLst>
              <a:ext uri="{FF2B5EF4-FFF2-40B4-BE49-F238E27FC236}">
                <a16:creationId xmlns:a16="http://schemas.microsoft.com/office/drawing/2014/main" id="{9BA7D37D-CF39-0543-BCA1-93B20BA00398}"/>
              </a:ext>
            </a:extLst>
          </p:cNvPr>
          <p:cNvSpPr>
            <a:spLocks noGrp="1"/>
          </p:cNvSpPr>
          <p:nvPr>
            <p:ph type="body" sz="quarter" idx="42" hasCustomPrompt="1"/>
          </p:nvPr>
        </p:nvSpPr>
        <p:spPr>
          <a:xfrm>
            <a:off x="695325" y="1070767"/>
            <a:ext cx="3024411" cy="384721"/>
          </a:xfrm>
        </p:spPr>
        <p:txBody>
          <a:bodyPr wrap="square" anchor="b" anchorCtr="0">
            <a:spAutoFit/>
          </a:bodyPr>
          <a:lstStyle>
            <a:lvl1pPr marL="0" indent="0">
              <a:lnSpc>
                <a:spcPct val="95000"/>
              </a:lnSpc>
              <a:spcBef>
                <a:spcPts val="600"/>
              </a:spcBef>
              <a:spcAft>
                <a:spcPts val="1200"/>
              </a:spcAft>
              <a:buNone/>
              <a:defRPr sz="1000" b="0" i="0" spc="100" baseline="0">
                <a:solidFill>
                  <a:schemeClr val="accent1"/>
                </a:solidFill>
                <a:latin typeface="Arial" panose="020B0604020202020204" pitchFamily="34" charset="0"/>
              </a:defRPr>
            </a:lvl1pPr>
            <a:lvl2pPr marL="269875" indent="0">
              <a:lnSpc>
                <a:spcPct val="85000"/>
              </a:lnSpc>
              <a:spcBef>
                <a:spcPts val="600"/>
              </a:spcBef>
              <a:spcAft>
                <a:spcPts val="0"/>
              </a:spcAft>
              <a:buNone/>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s-ES_tradnl" noProof="0"/>
              <a:t>TÍTULO (EN ARIAL REGULAR, MAYÚSCULAS Y TAMAÑO 10)</a:t>
            </a:r>
          </a:p>
        </p:txBody>
      </p:sp>
      <p:grpSp>
        <p:nvGrpSpPr>
          <p:cNvPr id="24" name="Grupo 23">
            <a:extLst>
              <a:ext uri="{FF2B5EF4-FFF2-40B4-BE49-F238E27FC236}">
                <a16:creationId xmlns:a16="http://schemas.microsoft.com/office/drawing/2014/main" id="{FA9562FC-1065-E04E-82A1-BE74BADE2C31}"/>
              </a:ext>
            </a:extLst>
          </p:cNvPr>
          <p:cNvGrpSpPr/>
          <p:nvPr/>
        </p:nvGrpSpPr>
        <p:grpSpPr>
          <a:xfrm>
            <a:off x="9480376" y="6035876"/>
            <a:ext cx="2463015" cy="677224"/>
            <a:chOff x="8472263" y="5745965"/>
            <a:chExt cx="3528393" cy="970157"/>
          </a:xfrm>
        </p:grpSpPr>
        <p:pic>
          <p:nvPicPr>
            <p:cNvPr id="25" name="Imagen 24">
              <a:extLst>
                <a:ext uri="{FF2B5EF4-FFF2-40B4-BE49-F238E27FC236}">
                  <a16:creationId xmlns:a16="http://schemas.microsoft.com/office/drawing/2014/main" id="{5A09CBEA-D972-B742-8B7B-E802AF3DF3C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32" name="Imagen 31">
              <a:extLst>
                <a:ext uri="{FF2B5EF4-FFF2-40B4-BE49-F238E27FC236}">
                  <a16:creationId xmlns:a16="http://schemas.microsoft.com/office/drawing/2014/main" id="{B4DCF043-D7CE-A749-859D-51A399F74F5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35" name="Imagen 34">
              <a:extLst>
                <a:ext uri="{FF2B5EF4-FFF2-40B4-BE49-F238E27FC236}">
                  <a16:creationId xmlns:a16="http://schemas.microsoft.com/office/drawing/2014/main" id="{4542FD0E-E225-0C4F-BF7A-F1B3ED6D2B0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grpSp>
        <p:nvGrpSpPr>
          <p:cNvPr id="21" name="Grupo 20">
            <a:extLst>
              <a:ext uri="{FF2B5EF4-FFF2-40B4-BE49-F238E27FC236}">
                <a16:creationId xmlns:a16="http://schemas.microsoft.com/office/drawing/2014/main" id="{5F0CBDCA-E981-4BAE-AFF4-6C4F54EA8350}"/>
              </a:ext>
            </a:extLst>
          </p:cNvPr>
          <p:cNvGrpSpPr/>
          <p:nvPr userDrawn="1"/>
        </p:nvGrpSpPr>
        <p:grpSpPr>
          <a:xfrm>
            <a:off x="9480376" y="6035876"/>
            <a:ext cx="2463015" cy="677224"/>
            <a:chOff x="8472263" y="5745965"/>
            <a:chExt cx="3528393" cy="970157"/>
          </a:xfrm>
        </p:grpSpPr>
        <p:pic>
          <p:nvPicPr>
            <p:cNvPr id="23" name="Imagen 22">
              <a:extLst>
                <a:ext uri="{FF2B5EF4-FFF2-40B4-BE49-F238E27FC236}">
                  <a16:creationId xmlns:a16="http://schemas.microsoft.com/office/drawing/2014/main" id="{4C2D88E5-3CCE-481E-A0E8-0CB1CD39CF8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36" name="Imagen 35">
              <a:extLst>
                <a:ext uri="{FF2B5EF4-FFF2-40B4-BE49-F238E27FC236}">
                  <a16:creationId xmlns:a16="http://schemas.microsoft.com/office/drawing/2014/main" id="{3579EDA4-00A5-4C5E-9CAB-E97F7D495C8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37" name="Imagen 36">
              <a:extLst>
                <a:ext uri="{FF2B5EF4-FFF2-40B4-BE49-F238E27FC236}">
                  <a16:creationId xmlns:a16="http://schemas.microsoft.com/office/drawing/2014/main" id="{6F8C9A2E-6AC1-4D99-A9F7-15B56DE5CA3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spTree>
    <p:extLst>
      <p:ext uri="{BB962C8B-B14F-4D97-AF65-F5344CB8AC3E}">
        <p14:creationId xmlns:p14="http://schemas.microsoft.com/office/powerpoint/2010/main" val="4022969773"/>
      </p:ext>
    </p:extLst>
  </p:cSld>
  <p:clrMapOvr>
    <a:overrideClrMapping bg1="lt1" tx1="dk1" bg2="lt2" tx2="dk2" accent1="accent1" accent2="accent2" accent3="accent3" accent4="accent4" accent5="accent5" accent6="accent6" hlink="hlink" folHlink="folHlink"/>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 Dividido Gris">
    <p:bg>
      <p:bgRef idx="1001">
        <a:schemeClr val="bg2"/>
      </p:bgRef>
    </p:bg>
    <p:spTree>
      <p:nvGrpSpPr>
        <p:cNvPr id="1" name=""/>
        <p:cNvGrpSpPr/>
        <p:nvPr/>
      </p:nvGrpSpPr>
      <p:grpSpPr>
        <a:xfrm>
          <a:off x="0" y="0"/>
          <a:ext cx="0" cy="0"/>
          <a:chOff x="0" y="0"/>
          <a:chExt cx="0" cy="0"/>
        </a:xfrm>
      </p:grpSpPr>
      <p:sp>
        <p:nvSpPr>
          <p:cNvPr id="14" name="Text Placeholder 8">
            <a:extLst>
              <a:ext uri="{FF2B5EF4-FFF2-40B4-BE49-F238E27FC236}">
                <a16:creationId xmlns:a16="http://schemas.microsoft.com/office/drawing/2014/main" id="{F3901FFE-B156-E04A-B87F-AA1C9F62C78F}"/>
              </a:ext>
            </a:extLst>
          </p:cNvPr>
          <p:cNvSpPr>
            <a:spLocks noGrp="1"/>
          </p:cNvSpPr>
          <p:nvPr>
            <p:ph type="body" sz="quarter" idx="18" hasCustomPrompt="1"/>
          </p:nvPr>
        </p:nvSpPr>
        <p:spPr>
          <a:xfrm>
            <a:off x="7319963" y="1556792"/>
            <a:ext cx="4176712" cy="355482"/>
          </a:xfrm>
        </p:spPr>
        <p:txBody>
          <a:bodyPr anchor="t" anchorCtr="0">
            <a:spAutoFit/>
          </a:bodyPr>
          <a:lstStyle>
            <a:lvl1pPr marL="0" indent="0">
              <a:lnSpc>
                <a:spcPct val="95000"/>
              </a:lnSpc>
              <a:spcBef>
                <a:spcPts val="600"/>
              </a:spcBef>
              <a:spcAft>
                <a:spcPts val="1200"/>
              </a:spcAft>
              <a:buNone/>
              <a:defRPr sz="1800" b="0" i="0" spc="0">
                <a:solidFill>
                  <a:schemeClr val="tx1"/>
                </a:solidFill>
                <a:latin typeface="Arial" panose="020B0604020202020204" pitchFamily="34" charset="0"/>
              </a:defRPr>
            </a:lvl1pPr>
            <a:lvl2pPr marL="269875" indent="0">
              <a:lnSpc>
                <a:spcPct val="85000"/>
              </a:lnSpc>
              <a:spcBef>
                <a:spcPts val="600"/>
              </a:spcBef>
              <a:spcAft>
                <a:spcPts val="0"/>
              </a:spcAft>
              <a:buNone/>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s-ES_tradnl" noProof="0"/>
              <a:t>Clic aquí para agregar contenido.  </a:t>
            </a:r>
          </a:p>
        </p:txBody>
      </p:sp>
      <p:sp>
        <p:nvSpPr>
          <p:cNvPr id="42" name="Rectángulo 41">
            <a:extLst>
              <a:ext uri="{FF2B5EF4-FFF2-40B4-BE49-F238E27FC236}">
                <a16:creationId xmlns:a16="http://schemas.microsoft.com/office/drawing/2014/main" id="{E2621AAE-1228-7048-8BB5-F90E347B88AF}"/>
              </a:ext>
            </a:extLst>
          </p:cNvPr>
          <p:cNvSpPr/>
          <p:nvPr/>
        </p:nvSpPr>
        <p:spPr>
          <a:xfrm>
            <a:off x="1"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0" i="0">
              <a:latin typeface="Arial" panose="020B0604020202020204" pitchFamily="34" charset="0"/>
            </a:endParaRPr>
          </a:p>
        </p:txBody>
      </p:sp>
      <p:sp>
        <p:nvSpPr>
          <p:cNvPr id="11" name="Text Placeholder 8">
            <a:extLst>
              <a:ext uri="{FF2B5EF4-FFF2-40B4-BE49-F238E27FC236}">
                <a16:creationId xmlns:a16="http://schemas.microsoft.com/office/drawing/2014/main" id="{DAF6BAD2-8163-C944-B9A7-A9559D4355D5}"/>
              </a:ext>
            </a:extLst>
          </p:cNvPr>
          <p:cNvSpPr>
            <a:spLocks noGrp="1"/>
          </p:cNvSpPr>
          <p:nvPr>
            <p:ph type="body" sz="quarter" idx="33" hasCustomPrompt="1"/>
          </p:nvPr>
        </p:nvSpPr>
        <p:spPr>
          <a:xfrm>
            <a:off x="695325" y="2780928"/>
            <a:ext cx="4176713" cy="326243"/>
          </a:xfrm>
        </p:spPr>
        <p:txBody>
          <a:bodyPr wrap="square" anchor="t" anchorCtr="0">
            <a:spAutoFit/>
          </a:bodyPr>
          <a:lstStyle>
            <a:lvl1pPr marL="0" indent="0">
              <a:lnSpc>
                <a:spcPct val="95000"/>
              </a:lnSpc>
              <a:spcBef>
                <a:spcPts val="600"/>
              </a:spcBef>
              <a:spcAft>
                <a:spcPts val="1200"/>
              </a:spcAft>
              <a:buNone/>
              <a:defRPr sz="1600" b="0" i="0" spc="0">
                <a:solidFill>
                  <a:schemeClr val="tx1"/>
                </a:solidFill>
                <a:latin typeface="Arial" panose="020B0604020202020204" pitchFamily="34" charset="0"/>
              </a:defRPr>
            </a:lvl1pPr>
            <a:lvl2pPr marL="269875" indent="0">
              <a:lnSpc>
                <a:spcPct val="85000"/>
              </a:lnSpc>
              <a:spcBef>
                <a:spcPts val="600"/>
              </a:spcBef>
              <a:spcAft>
                <a:spcPts val="0"/>
              </a:spcAft>
              <a:buNone/>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s-ES_tradnl" noProof="0"/>
              <a:t>Clic aquí para agregar texto</a:t>
            </a:r>
          </a:p>
        </p:txBody>
      </p:sp>
      <p:sp>
        <p:nvSpPr>
          <p:cNvPr id="12" name="Título 1">
            <a:extLst>
              <a:ext uri="{FF2B5EF4-FFF2-40B4-BE49-F238E27FC236}">
                <a16:creationId xmlns:a16="http://schemas.microsoft.com/office/drawing/2014/main" id="{4D3E7C2B-F7FF-F043-8612-DE7E80857A53}"/>
              </a:ext>
            </a:extLst>
          </p:cNvPr>
          <p:cNvSpPr>
            <a:spLocks noGrp="1"/>
          </p:cNvSpPr>
          <p:nvPr>
            <p:ph type="title" hasCustomPrompt="1"/>
          </p:nvPr>
        </p:nvSpPr>
        <p:spPr>
          <a:xfrm>
            <a:off x="702374" y="1561430"/>
            <a:ext cx="4169664" cy="757130"/>
          </a:xfrm>
        </p:spPr>
        <p:txBody>
          <a:bodyPr wrap="square" anchor="t" anchorCtr="0">
            <a:spAutoFit/>
          </a:bodyPr>
          <a:lstStyle>
            <a:lvl1pPr>
              <a:spcAft>
                <a:spcPts val="1200"/>
              </a:spcAft>
              <a:defRPr sz="2400" b="1" i="0" spc="0">
                <a:solidFill>
                  <a:schemeClr val="tx1"/>
                </a:solidFill>
                <a:latin typeface="Arial" panose="020B0604020202020204" pitchFamily="34" charset="0"/>
              </a:defRPr>
            </a:lvl1pPr>
          </a:lstStyle>
          <a:p>
            <a:r>
              <a:rPr lang="es-ES" noProof="0"/>
              <a:t>Haga clic para modificar el contenido</a:t>
            </a:r>
            <a:endParaRPr lang="es-ES_tradnl" noProof="0"/>
          </a:p>
        </p:txBody>
      </p:sp>
      <p:grpSp>
        <p:nvGrpSpPr>
          <p:cNvPr id="10" name="Grupo 9">
            <a:extLst>
              <a:ext uri="{FF2B5EF4-FFF2-40B4-BE49-F238E27FC236}">
                <a16:creationId xmlns:a16="http://schemas.microsoft.com/office/drawing/2014/main" id="{7F056994-F2F9-C44F-A2C0-7A7143F21FF3}"/>
              </a:ext>
            </a:extLst>
          </p:cNvPr>
          <p:cNvGrpSpPr/>
          <p:nvPr/>
        </p:nvGrpSpPr>
        <p:grpSpPr>
          <a:xfrm>
            <a:off x="9480376" y="6035876"/>
            <a:ext cx="2463015" cy="677224"/>
            <a:chOff x="8472263" y="5745965"/>
            <a:chExt cx="3528393" cy="970157"/>
          </a:xfrm>
        </p:grpSpPr>
        <p:pic>
          <p:nvPicPr>
            <p:cNvPr id="13" name="Imagen 12">
              <a:extLst>
                <a:ext uri="{FF2B5EF4-FFF2-40B4-BE49-F238E27FC236}">
                  <a16:creationId xmlns:a16="http://schemas.microsoft.com/office/drawing/2014/main" id="{C58BC6E4-77A8-4F49-AE12-7C148152967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5" name="Imagen 14">
              <a:extLst>
                <a:ext uri="{FF2B5EF4-FFF2-40B4-BE49-F238E27FC236}">
                  <a16:creationId xmlns:a16="http://schemas.microsoft.com/office/drawing/2014/main" id="{9D631CBF-265B-3947-9081-BB8017CADB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6" name="Imagen 15">
              <a:extLst>
                <a:ext uri="{FF2B5EF4-FFF2-40B4-BE49-F238E27FC236}">
                  <a16:creationId xmlns:a16="http://schemas.microsoft.com/office/drawing/2014/main" id="{0287DA2B-A6BF-4546-A5DE-2BF1934F333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grpSp>
        <p:nvGrpSpPr>
          <p:cNvPr id="17" name="Grupo 16">
            <a:extLst>
              <a:ext uri="{FF2B5EF4-FFF2-40B4-BE49-F238E27FC236}">
                <a16:creationId xmlns:a16="http://schemas.microsoft.com/office/drawing/2014/main" id="{059F015D-78AD-4FCE-B613-A0E9E60CF5F8}"/>
              </a:ext>
            </a:extLst>
          </p:cNvPr>
          <p:cNvGrpSpPr/>
          <p:nvPr userDrawn="1"/>
        </p:nvGrpSpPr>
        <p:grpSpPr>
          <a:xfrm>
            <a:off x="9480376" y="6035876"/>
            <a:ext cx="2463015" cy="677224"/>
            <a:chOff x="8472263" y="5745965"/>
            <a:chExt cx="3528393" cy="970157"/>
          </a:xfrm>
        </p:grpSpPr>
        <p:pic>
          <p:nvPicPr>
            <p:cNvPr id="18" name="Imagen 17">
              <a:extLst>
                <a:ext uri="{FF2B5EF4-FFF2-40B4-BE49-F238E27FC236}">
                  <a16:creationId xmlns:a16="http://schemas.microsoft.com/office/drawing/2014/main" id="{5C644B23-514F-4DE2-B13C-EE80F30C663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9" name="Imagen 18">
              <a:extLst>
                <a:ext uri="{FF2B5EF4-FFF2-40B4-BE49-F238E27FC236}">
                  <a16:creationId xmlns:a16="http://schemas.microsoft.com/office/drawing/2014/main" id="{E2F95496-DF76-4BB0-BB1B-CD6AC401C6D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20" name="Imagen 19">
              <a:extLst>
                <a:ext uri="{FF2B5EF4-FFF2-40B4-BE49-F238E27FC236}">
                  <a16:creationId xmlns:a16="http://schemas.microsoft.com/office/drawing/2014/main" id="{625EB90B-B684-4BA6-A331-DE158F82E8A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spTree>
    <p:extLst>
      <p:ext uri="{BB962C8B-B14F-4D97-AF65-F5344CB8AC3E}">
        <p14:creationId xmlns:p14="http://schemas.microsoft.com/office/powerpoint/2010/main" val="3016191270"/>
      </p:ext>
    </p:extLst>
  </p:cSld>
  <p:clrMapOvr>
    <a:overrideClrMapping bg1="lt1" tx1="dk1" bg2="lt2" tx2="dk2" accent1="accent1" accent2="accent2" accent3="accent3" accent4="accent4" accent5="accent5" accent6="accent6" hlink="hlink" folHlink="folHlink"/>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 Dividido Gris 2">
    <p:bg>
      <p:bgRef idx="1001">
        <a:schemeClr val="bg2"/>
      </p:bgRef>
    </p:bg>
    <p:spTree>
      <p:nvGrpSpPr>
        <p:cNvPr id="1" name=""/>
        <p:cNvGrpSpPr/>
        <p:nvPr/>
      </p:nvGrpSpPr>
      <p:grpSpPr>
        <a:xfrm>
          <a:off x="0" y="0"/>
          <a:ext cx="0" cy="0"/>
          <a:chOff x="0" y="0"/>
          <a:chExt cx="0" cy="0"/>
        </a:xfrm>
      </p:grpSpPr>
      <p:sp>
        <p:nvSpPr>
          <p:cNvPr id="7" name="Rectángulo 81">
            <a:extLst>
              <a:ext uri="{FF2B5EF4-FFF2-40B4-BE49-F238E27FC236}">
                <a16:creationId xmlns:a16="http://schemas.microsoft.com/office/drawing/2014/main" id="{98A7E4EA-3E22-B04A-9B13-196216AA7138}"/>
              </a:ext>
            </a:extLst>
          </p:cNvPr>
          <p:cNvSpPr/>
          <p:nvPr/>
        </p:nvSpPr>
        <p:spPr>
          <a:xfrm>
            <a:off x="6023454" y="0"/>
            <a:ext cx="6168545" cy="6858000"/>
          </a:xfrm>
          <a:prstGeom prst="rect">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0" i="0">
              <a:latin typeface="Arial" panose="020B0604020202020204" pitchFamily="34" charset="0"/>
            </a:endParaRPr>
          </a:p>
        </p:txBody>
      </p:sp>
      <p:sp>
        <p:nvSpPr>
          <p:cNvPr id="14" name="Text Placeholder 8">
            <a:extLst>
              <a:ext uri="{FF2B5EF4-FFF2-40B4-BE49-F238E27FC236}">
                <a16:creationId xmlns:a16="http://schemas.microsoft.com/office/drawing/2014/main" id="{F3901FFE-B156-E04A-B87F-AA1C9F62C78F}"/>
              </a:ext>
            </a:extLst>
          </p:cNvPr>
          <p:cNvSpPr>
            <a:spLocks noGrp="1"/>
          </p:cNvSpPr>
          <p:nvPr>
            <p:ph type="body" sz="quarter" idx="18" hasCustomPrompt="1"/>
          </p:nvPr>
        </p:nvSpPr>
        <p:spPr>
          <a:xfrm>
            <a:off x="6888088" y="1556792"/>
            <a:ext cx="4176712" cy="355482"/>
          </a:xfrm>
        </p:spPr>
        <p:txBody>
          <a:bodyPr anchor="t" anchorCtr="0">
            <a:spAutoFit/>
          </a:bodyPr>
          <a:lstStyle>
            <a:lvl1pPr marL="0" indent="0">
              <a:lnSpc>
                <a:spcPct val="95000"/>
              </a:lnSpc>
              <a:spcBef>
                <a:spcPts val="600"/>
              </a:spcBef>
              <a:spcAft>
                <a:spcPts val="1200"/>
              </a:spcAft>
              <a:buNone/>
              <a:defRPr sz="1800" b="0" i="0" spc="0">
                <a:solidFill>
                  <a:schemeClr val="bg1"/>
                </a:solidFill>
                <a:latin typeface="Arial" panose="020B0604020202020204" pitchFamily="34" charset="0"/>
              </a:defRPr>
            </a:lvl1pPr>
            <a:lvl2pPr marL="269875" indent="0">
              <a:lnSpc>
                <a:spcPct val="85000"/>
              </a:lnSpc>
              <a:spcBef>
                <a:spcPts val="600"/>
              </a:spcBef>
              <a:spcAft>
                <a:spcPts val="0"/>
              </a:spcAft>
              <a:buNone/>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s-ES_tradnl" noProof="0"/>
              <a:t>Clic aquí para agregar contenido.  </a:t>
            </a:r>
          </a:p>
        </p:txBody>
      </p:sp>
      <p:sp>
        <p:nvSpPr>
          <p:cNvPr id="10" name="Título 1">
            <a:extLst>
              <a:ext uri="{FF2B5EF4-FFF2-40B4-BE49-F238E27FC236}">
                <a16:creationId xmlns:a16="http://schemas.microsoft.com/office/drawing/2014/main" id="{7A710502-EA7F-654F-974C-683AA556EFC6}"/>
              </a:ext>
            </a:extLst>
          </p:cNvPr>
          <p:cNvSpPr>
            <a:spLocks noGrp="1"/>
          </p:cNvSpPr>
          <p:nvPr>
            <p:ph type="title" hasCustomPrompt="1"/>
          </p:nvPr>
        </p:nvSpPr>
        <p:spPr>
          <a:xfrm>
            <a:off x="483013" y="369909"/>
            <a:ext cx="4529530" cy="244682"/>
          </a:xfrm>
        </p:spPr>
        <p:txBody>
          <a:bodyPr wrap="square" anchor="t" anchorCtr="0">
            <a:spAutoFit/>
          </a:bodyPr>
          <a:lstStyle>
            <a:lvl1pPr>
              <a:spcAft>
                <a:spcPts val="1200"/>
              </a:spcAft>
              <a:defRPr lang="es-ES_tradnl" sz="1100" b="0" i="0" kern="1200" spc="300" noProof="0" dirty="0">
                <a:solidFill>
                  <a:schemeClr val="tx1"/>
                </a:solidFill>
                <a:latin typeface="Arial" panose="020B0604020202020204" pitchFamily="34" charset="0"/>
                <a:ea typeface="+mn-ea"/>
                <a:cs typeface="+mn-cs"/>
              </a:defRPr>
            </a:lvl1pPr>
          </a:lstStyle>
          <a:p>
            <a:pPr marL="0" lvl="0" algn="l" defTabSz="914400" rtl="0" eaLnBrk="1" latinLnBrk="0" hangingPunct="1"/>
            <a:r>
              <a:rPr lang="es-ES" noProof="0"/>
              <a:t>HAGA CLIC PARA MODIFICAR EL TITULO</a:t>
            </a:r>
            <a:endParaRPr lang="es-ES_tradnl" noProof="0"/>
          </a:p>
        </p:txBody>
      </p:sp>
      <p:grpSp>
        <p:nvGrpSpPr>
          <p:cNvPr id="16" name="Grupo 15">
            <a:extLst>
              <a:ext uri="{FF2B5EF4-FFF2-40B4-BE49-F238E27FC236}">
                <a16:creationId xmlns:a16="http://schemas.microsoft.com/office/drawing/2014/main" id="{70CECA79-765F-3B43-BC19-7D6C710BBF00}"/>
              </a:ext>
            </a:extLst>
          </p:cNvPr>
          <p:cNvGrpSpPr/>
          <p:nvPr/>
        </p:nvGrpSpPr>
        <p:grpSpPr>
          <a:xfrm>
            <a:off x="695324" y="6021288"/>
            <a:ext cx="2463015" cy="677224"/>
            <a:chOff x="8472263" y="5745965"/>
            <a:chExt cx="3528393" cy="970157"/>
          </a:xfrm>
        </p:grpSpPr>
        <p:pic>
          <p:nvPicPr>
            <p:cNvPr id="17" name="Imagen 16">
              <a:extLst>
                <a:ext uri="{FF2B5EF4-FFF2-40B4-BE49-F238E27FC236}">
                  <a16:creationId xmlns:a16="http://schemas.microsoft.com/office/drawing/2014/main" id="{0F7ED500-2D89-834A-8DE6-AF8EC45B87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8" name="Imagen 17">
              <a:extLst>
                <a:ext uri="{FF2B5EF4-FFF2-40B4-BE49-F238E27FC236}">
                  <a16:creationId xmlns:a16="http://schemas.microsoft.com/office/drawing/2014/main" id="{1968669A-ABCE-E74F-ACEC-4E5BFB0347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9" name="Imagen 18">
              <a:extLst>
                <a:ext uri="{FF2B5EF4-FFF2-40B4-BE49-F238E27FC236}">
                  <a16:creationId xmlns:a16="http://schemas.microsoft.com/office/drawing/2014/main" id="{C37C1095-C1BD-274C-ACEA-B2BE1E16426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grpSp>
        <p:nvGrpSpPr>
          <p:cNvPr id="9" name="Grupo 8">
            <a:extLst>
              <a:ext uri="{FF2B5EF4-FFF2-40B4-BE49-F238E27FC236}">
                <a16:creationId xmlns:a16="http://schemas.microsoft.com/office/drawing/2014/main" id="{8AC45202-B9B5-4089-AD98-1A71CB04C935}"/>
              </a:ext>
            </a:extLst>
          </p:cNvPr>
          <p:cNvGrpSpPr/>
          <p:nvPr userDrawn="1"/>
        </p:nvGrpSpPr>
        <p:grpSpPr>
          <a:xfrm>
            <a:off x="695324" y="6021288"/>
            <a:ext cx="2463015" cy="677224"/>
            <a:chOff x="8472263" y="5745965"/>
            <a:chExt cx="3528393" cy="970157"/>
          </a:xfrm>
        </p:grpSpPr>
        <p:pic>
          <p:nvPicPr>
            <p:cNvPr id="11" name="Imagen 10">
              <a:extLst>
                <a:ext uri="{FF2B5EF4-FFF2-40B4-BE49-F238E27FC236}">
                  <a16:creationId xmlns:a16="http://schemas.microsoft.com/office/drawing/2014/main" id="{E44475A8-DB9B-4B02-A8CC-3D31FE09C8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2" name="Imagen 11">
              <a:extLst>
                <a:ext uri="{FF2B5EF4-FFF2-40B4-BE49-F238E27FC236}">
                  <a16:creationId xmlns:a16="http://schemas.microsoft.com/office/drawing/2014/main" id="{BC0618E5-64FD-47BC-8A42-D1E96B86D5C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3" name="Imagen 12">
              <a:extLst>
                <a:ext uri="{FF2B5EF4-FFF2-40B4-BE49-F238E27FC236}">
                  <a16:creationId xmlns:a16="http://schemas.microsoft.com/office/drawing/2014/main" id="{6B053664-229C-459C-B7A0-7B34CFD8283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spTree>
    <p:extLst>
      <p:ext uri="{BB962C8B-B14F-4D97-AF65-F5344CB8AC3E}">
        <p14:creationId xmlns:p14="http://schemas.microsoft.com/office/powerpoint/2010/main" val="70891631"/>
      </p:ext>
    </p:extLst>
  </p:cSld>
  <p:clrMapOvr>
    <a:overrideClrMapping bg1="lt1" tx1="dk1" bg2="lt2" tx2="dk2" accent1="accent1" accent2="accent2" accent3="accent3" accent4="accent4" accent5="accent5" accent6="accent6" hlink="hlink" folHlink="folHlink"/>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 Solo Blanco">
    <p:bg>
      <p:bgRef idx="1001">
        <a:schemeClr val="bg2"/>
      </p:bgRef>
    </p:bg>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7A710502-EA7F-654F-974C-683AA556EFC6}"/>
              </a:ext>
            </a:extLst>
          </p:cNvPr>
          <p:cNvSpPr>
            <a:spLocks noGrp="1"/>
          </p:cNvSpPr>
          <p:nvPr>
            <p:ph type="title" hasCustomPrompt="1"/>
          </p:nvPr>
        </p:nvSpPr>
        <p:spPr>
          <a:xfrm>
            <a:off x="483013" y="369909"/>
            <a:ext cx="4529530" cy="244682"/>
          </a:xfrm>
        </p:spPr>
        <p:txBody>
          <a:bodyPr wrap="square" anchor="t" anchorCtr="0">
            <a:spAutoFit/>
          </a:bodyPr>
          <a:lstStyle>
            <a:lvl1pPr>
              <a:spcAft>
                <a:spcPts val="1200"/>
              </a:spcAft>
              <a:defRPr lang="es-ES_tradnl" sz="1100" b="0" i="0" kern="1200" spc="300" noProof="0" dirty="0">
                <a:solidFill>
                  <a:schemeClr val="tx1"/>
                </a:solidFill>
                <a:latin typeface="Arial" panose="020B0604020202020204" pitchFamily="34" charset="0"/>
                <a:ea typeface="+mn-ea"/>
                <a:cs typeface="+mn-cs"/>
              </a:defRPr>
            </a:lvl1pPr>
          </a:lstStyle>
          <a:p>
            <a:pPr marL="0" lvl="0" algn="l" defTabSz="914400" rtl="0" eaLnBrk="1" latinLnBrk="0" hangingPunct="1"/>
            <a:r>
              <a:rPr lang="es-ES" noProof="0"/>
              <a:t>HAGA CLIC PARA MODIFICAR EL TITULO</a:t>
            </a:r>
            <a:endParaRPr lang="es-ES_tradnl" noProof="0"/>
          </a:p>
        </p:txBody>
      </p:sp>
      <p:grpSp>
        <p:nvGrpSpPr>
          <p:cNvPr id="7" name="Grupo 6">
            <a:extLst>
              <a:ext uri="{FF2B5EF4-FFF2-40B4-BE49-F238E27FC236}">
                <a16:creationId xmlns:a16="http://schemas.microsoft.com/office/drawing/2014/main" id="{8002774F-B07E-9244-9630-7C05B2FB44D7}"/>
              </a:ext>
            </a:extLst>
          </p:cNvPr>
          <p:cNvGrpSpPr/>
          <p:nvPr/>
        </p:nvGrpSpPr>
        <p:grpSpPr>
          <a:xfrm>
            <a:off x="9480376" y="6035876"/>
            <a:ext cx="2463015" cy="677224"/>
            <a:chOff x="8472263" y="5745965"/>
            <a:chExt cx="3528393" cy="970157"/>
          </a:xfrm>
        </p:grpSpPr>
        <p:pic>
          <p:nvPicPr>
            <p:cNvPr id="8" name="Imagen 7">
              <a:extLst>
                <a:ext uri="{FF2B5EF4-FFF2-40B4-BE49-F238E27FC236}">
                  <a16:creationId xmlns:a16="http://schemas.microsoft.com/office/drawing/2014/main" id="{664A168B-1044-B644-802C-F12EE92268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9" name="Imagen 8">
              <a:extLst>
                <a:ext uri="{FF2B5EF4-FFF2-40B4-BE49-F238E27FC236}">
                  <a16:creationId xmlns:a16="http://schemas.microsoft.com/office/drawing/2014/main" id="{7E0F1DF6-6D33-6E4B-83A6-1A51761885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1" name="Imagen 10">
              <a:extLst>
                <a:ext uri="{FF2B5EF4-FFF2-40B4-BE49-F238E27FC236}">
                  <a16:creationId xmlns:a16="http://schemas.microsoft.com/office/drawing/2014/main" id="{E46589D9-82E6-3643-890D-A5CE7CFBFF1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grpSp>
        <p:nvGrpSpPr>
          <p:cNvPr id="12" name="Grupo 11">
            <a:extLst>
              <a:ext uri="{FF2B5EF4-FFF2-40B4-BE49-F238E27FC236}">
                <a16:creationId xmlns:a16="http://schemas.microsoft.com/office/drawing/2014/main" id="{D7D40EF7-2B0E-4EAE-B0A7-A83B505E2C3F}"/>
              </a:ext>
            </a:extLst>
          </p:cNvPr>
          <p:cNvGrpSpPr/>
          <p:nvPr userDrawn="1"/>
        </p:nvGrpSpPr>
        <p:grpSpPr>
          <a:xfrm>
            <a:off x="9480376" y="6035876"/>
            <a:ext cx="2463015" cy="677224"/>
            <a:chOff x="8472263" y="5745965"/>
            <a:chExt cx="3528393" cy="970157"/>
          </a:xfrm>
        </p:grpSpPr>
        <p:pic>
          <p:nvPicPr>
            <p:cNvPr id="13" name="Imagen 12">
              <a:extLst>
                <a:ext uri="{FF2B5EF4-FFF2-40B4-BE49-F238E27FC236}">
                  <a16:creationId xmlns:a16="http://schemas.microsoft.com/office/drawing/2014/main" id="{EB058C5B-F2BB-41D8-99AA-416401B3520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4" name="Imagen 13">
              <a:extLst>
                <a:ext uri="{FF2B5EF4-FFF2-40B4-BE49-F238E27FC236}">
                  <a16:creationId xmlns:a16="http://schemas.microsoft.com/office/drawing/2014/main" id="{F4AA9649-AD80-4B15-8231-24ABA109F5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5" name="Imagen 14">
              <a:extLst>
                <a:ext uri="{FF2B5EF4-FFF2-40B4-BE49-F238E27FC236}">
                  <a16:creationId xmlns:a16="http://schemas.microsoft.com/office/drawing/2014/main" id="{38FB6181-C231-47E9-ACC9-E1A0FD43750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spTree>
    <p:extLst>
      <p:ext uri="{BB962C8B-B14F-4D97-AF65-F5344CB8AC3E}">
        <p14:creationId xmlns:p14="http://schemas.microsoft.com/office/powerpoint/2010/main" val="2237419559"/>
      </p:ext>
    </p:extLst>
  </p:cSld>
  <p:clrMapOvr>
    <a:overrideClrMapping bg1="lt1" tx1="dk1" bg2="lt2" tx2="dk2" accent1="accent1" accent2="accent2" accent3="accent3" accent4="accent4" accent5="accent5" accent6="accent6" hlink="hlink" folHlink="folHlink"/>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_Texto Destacado Fondo Gris">
    <p:bg>
      <p:bgPr>
        <a:solidFill>
          <a:schemeClr val="bg1">
            <a:lumMod val="20000"/>
            <a:lumOff val="80000"/>
            <a:alpha val="73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23D8D5-9F5B-2746-9423-352F7A672440}"/>
              </a:ext>
            </a:extLst>
          </p:cNvPr>
          <p:cNvSpPr/>
          <p:nvPr/>
        </p:nvSpPr>
        <p:spPr>
          <a:xfrm>
            <a:off x="7392144" y="0"/>
            <a:ext cx="4799856" cy="3501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Rectangle 4">
            <a:extLst>
              <a:ext uri="{FF2B5EF4-FFF2-40B4-BE49-F238E27FC236}">
                <a16:creationId xmlns:a16="http://schemas.microsoft.com/office/drawing/2014/main" id="{92372CC5-DB3D-4848-A026-7F4B634CDDE7}"/>
              </a:ext>
            </a:extLst>
          </p:cNvPr>
          <p:cNvSpPr/>
          <p:nvPr/>
        </p:nvSpPr>
        <p:spPr>
          <a:xfrm>
            <a:off x="7392144" y="3465384"/>
            <a:ext cx="4799856" cy="34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Picture 7">
            <a:extLst>
              <a:ext uri="{FF2B5EF4-FFF2-40B4-BE49-F238E27FC236}">
                <a16:creationId xmlns:a16="http://schemas.microsoft.com/office/drawing/2014/main" id="{2DB497DC-FBB7-ED42-AED6-FACF9795FA80}"/>
              </a:ext>
            </a:extLst>
          </p:cNvPr>
          <p:cNvPicPr>
            <a:picLocks noChangeAspect="1"/>
          </p:cNvPicPr>
          <p:nvPr/>
        </p:nvPicPr>
        <p:blipFill>
          <a:blip r:embed="rId2"/>
          <a:stretch>
            <a:fillRect/>
          </a:stretch>
        </p:blipFill>
        <p:spPr>
          <a:xfrm>
            <a:off x="10992544" y="2924944"/>
            <a:ext cx="977826" cy="275999"/>
          </a:xfrm>
          <a:prstGeom prst="rect">
            <a:avLst/>
          </a:prstGeom>
        </p:spPr>
      </p:pic>
      <p:pic>
        <p:nvPicPr>
          <p:cNvPr id="9" name="Picture 8">
            <a:extLst>
              <a:ext uri="{FF2B5EF4-FFF2-40B4-BE49-F238E27FC236}">
                <a16:creationId xmlns:a16="http://schemas.microsoft.com/office/drawing/2014/main" id="{47F76CCC-0B68-8444-9E1A-6DD147F260AF}"/>
              </a:ext>
            </a:extLst>
          </p:cNvPr>
          <p:cNvPicPr>
            <a:picLocks noChangeAspect="1"/>
          </p:cNvPicPr>
          <p:nvPr/>
        </p:nvPicPr>
        <p:blipFill>
          <a:blip r:embed="rId3"/>
          <a:stretch>
            <a:fillRect/>
          </a:stretch>
        </p:blipFill>
        <p:spPr>
          <a:xfrm>
            <a:off x="10992544" y="6242127"/>
            <a:ext cx="1101632" cy="615873"/>
          </a:xfrm>
          <a:prstGeom prst="rect">
            <a:avLst/>
          </a:prstGeom>
        </p:spPr>
      </p:pic>
      <p:sp>
        <p:nvSpPr>
          <p:cNvPr id="3" name="Text Placeholder 2">
            <a:extLst>
              <a:ext uri="{FF2B5EF4-FFF2-40B4-BE49-F238E27FC236}">
                <a16:creationId xmlns:a16="http://schemas.microsoft.com/office/drawing/2014/main" id="{5C7323A4-1172-DD49-B086-2A3E47996454}"/>
              </a:ext>
            </a:extLst>
          </p:cNvPr>
          <p:cNvSpPr>
            <a:spLocks noGrp="1"/>
          </p:cNvSpPr>
          <p:nvPr>
            <p:ph type="body" sz="quarter" idx="10" hasCustomPrompt="1"/>
          </p:nvPr>
        </p:nvSpPr>
        <p:spPr>
          <a:xfrm>
            <a:off x="695325" y="765175"/>
            <a:ext cx="5976938" cy="2016125"/>
          </a:xfrm>
        </p:spPr>
        <p:txBody>
          <a:bodyPr>
            <a:noAutofit/>
          </a:bodyPr>
          <a:lstStyle>
            <a:lvl1pPr marL="0" marR="0" indent="0" algn="l" defTabSz="914400" rtl="0" eaLnBrk="1" fontAlgn="auto" latinLnBrk="0" hangingPunct="1">
              <a:lnSpc>
                <a:spcPct val="90000"/>
              </a:lnSpc>
              <a:spcBef>
                <a:spcPct val="0"/>
              </a:spcBef>
              <a:spcAft>
                <a:spcPts val="1200"/>
              </a:spcAft>
              <a:buClrTx/>
              <a:buSzTx/>
              <a:buFontTx/>
              <a:buNone/>
              <a:tabLst/>
              <a:defRPr kumimoji="0" lang="es-CO" sz="2800" b="0" i="0" u="none" strike="noStrike" kern="0" cap="none" spc="0" normalizeH="0" baseline="0" noProof="0">
                <a:ln>
                  <a:noFill/>
                </a:ln>
                <a:solidFill>
                  <a:srgbClr val="FE0004"/>
                </a:solidFill>
                <a:effectLst/>
                <a:uLnTx/>
                <a:uFillTx/>
                <a:latin typeface="Arial" panose="020B0604020202020204" pitchFamily="34" charset="0"/>
              </a:defRPr>
            </a:lvl1pPr>
            <a:lvl2pPr marL="269875" indent="0">
              <a:buNone/>
              <a:defRPr>
                <a:solidFill>
                  <a:schemeClr val="bg2"/>
                </a:solidFill>
              </a:defRPr>
            </a:lvl2pPr>
            <a:lvl3pPr marL="495300" indent="0">
              <a:buNone/>
              <a:defRPr>
                <a:solidFill>
                  <a:schemeClr val="bg2"/>
                </a:solidFill>
              </a:defRPr>
            </a:lvl3pPr>
            <a:lvl4pPr marL="674688" indent="0">
              <a:buNone/>
              <a:defRPr>
                <a:solidFill>
                  <a:schemeClr val="bg2"/>
                </a:solidFill>
              </a:defRPr>
            </a:lvl4pPr>
            <a:lvl5pPr marL="846137" indent="0">
              <a:buNone/>
              <a:defRPr>
                <a:solidFill>
                  <a:schemeClr val="bg2"/>
                </a:solidFill>
              </a:defRPr>
            </a:lvl5pPr>
          </a:lstStyle>
          <a:p>
            <a:pPr marL="0" marR="0" lvl="0" indent="0" algn="l" defTabSz="914400" rtl="0" eaLnBrk="1" fontAlgn="auto" latinLnBrk="0" hangingPunct="1">
              <a:lnSpc>
                <a:spcPct val="90000"/>
              </a:lnSpc>
              <a:spcBef>
                <a:spcPct val="0"/>
              </a:spcBef>
              <a:spcAft>
                <a:spcPts val="1200"/>
              </a:spcAft>
              <a:buClrTx/>
              <a:buSzTx/>
              <a:buFontTx/>
              <a:buNone/>
              <a:tabLst/>
              <a:defRPr/>
            </a:pPr>
            <a:r>
              <a:rPr kumimoji="0" lang="es-ES" sz="2400" b="0" i="0" u="none" strike="noStrike" kern="0" cap="none" spc="0" normalizeH="0" baseline="0" noProof="0">
                <a:ln>
                  <a:noFill/>
                </a:ln>
                <a:solidFill>
                  <a:srgbClr val="FE0004"/>
                </a:solidFill>
                <a:effectLst/>
                <a:uLnTx/>
                <a:uFillTx/>
                <a:latin typeface="Arial" panose="020B0604020202020204" pitchFamily="34" charset="0"/>
                <a:ea typeface="+mj-ea"/>
                <a:cs typeface="+mj-cs"/>
              </a:rPr>
              <a:t>Haga clic para modificar el título o contenido destacado</a:t>
            </a:r>
            <a:endParaRPr kumimoji="0" lang="es-CO" sz="2400" b="0" i="0" u="none" strike="noStrike" kern="0" cap="none" spc="0" normalizeH="0" baseline="0" noProof="0">
              <a:ln>
                <a:noFill/>
              </a:ln>
              <a:solidFill>
                <a:srgbClr val="FE0004"/>
              </a:solidFill>
              <a:effectLst/>
              <a:uLnTx/>
              <a:uFillTx/>
              <a:latin typeface="Arial" panose="020B0604020202020204" pitchFamily="34" charset="0"/>
              <a:ea typeface="+mj-ea"/>
              <a:cs typeface="+mj-cs"/>
            </a:endParaRPr>
          </a:p>
        </p:txBody>
      </p:sp>
      <p:sp>
        <p:nvSpPr>
          <p:cNvPr id="16" name="Text Placeholder 15">
            <a:extLst>
              <a:ext uri="{FF2B5EF4-FFF2-40B4-BE49-F238E27FC236}">
                <a16:creationId xmlns:a16="http://schemas.microsoft.com/office/drawing/2014/main" id="{C9587218-9125-EE43-9907-E03F6D480621}"/>
              </a:ext>
            </a:extLst>
          </p:cNvPr>
          <p:cNvSpPr>
            <a:spLocks noGrp="1"/>
          </p:cNvSpPr>
          <p:nvPr>
            <p:ph type="body" sz="quarter" idx="19" hasCustomPrompt="1"/>
          </p:nvPr>
        </p:nvSpPr>
        <p:spPr>
          <a:xfrm>
            <a:off x="695325" y="3068638"/>
            <a:ext cx="4248150" cy="43180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bg1"/>
                </a:solidFill>
              </a:defRPr>
            </a:lvl1pPr>
            <a:lvl2pPr marL="269875" indent="0">
              <a:buNone/>
              <a:defRPr/>
            </a:lvl2pPr>
            <a:lvl3pPr marL="495300" indent="0">
              <a:buNone/>
              <a:defRPr/>
            </a:lvl3pPr>
            <a:lvl4pPr marL="674688" indent="0">
              <a:buNone/>
              <a:defRPr/>
            </a:lvl4pPr>
            <a:lvl5pPr marL="846137"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a:t>Haga clic para modificar los textos</a:t>
            </a:r>
            <a:endParaRPr lang="es-CO"/>
          </a:p>
          <a:p>
            <a:pPr lvl="0"/>
            <a:endParaRPr lang="es-ES_tradnl"/>
          </a:p>
        </p:txBody>
      </p:sp>
      <p:sp>
        <p:nvSpPr>
          <p:cNvPr id="10" name="Rectangle 3">
            <a:extLst>
              <a:ext uri="{FF2B5EF4-FFF2-40B4-BE49-F238E27FC236}">
                <a16:creationId xmlns:a16="http://schemas.microsoft.com/office/drawing/2014/main" id="{A9DEDEB9-DCF1-4DBF-B52D-9E356F4C15F3}"/>
              </a:ext>
            </a:extLst>
          </p:cNvPr>
          <p:cNvSpPr/>
          <p:nvPr userDrawn="1"/>
        </p:nvSpPr>
        <p:spPr>
          <a:xfrm>
            <a:off x="7392144" y="0"/>
            <a:ext cx="4799856" cy="3501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Rectangle 4">
            <a:extLst>
              <a:ext uri="{FF2B5EF4-FFF2-40B4-BE49-F238E27FC236}">
                <a16:creationId xmlns:a16="http://schemas.microsoft.com/office/drawing/2014/main" id="{9826F498-C4A5-45B2-9254-0FF41E80891D}"/>
              </a:ext>
            </a:extLst>
          </p:cNvPr>
          <p:cNvSpPr/>
          <p:nvPr userDrawn="1"/>
        </p:nvSpPr>
        <p:spPr>
          <a:xfrm>
            <a:off x="7392144" y="3465384"/>
            <a:ext cx="4799856" cy="34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2" name="Picture 7">
            <a:extLst>
              <a:ext uri="{FF2B5EF4-FFF2-40B4-BE49-F238E27FC236}">
                <a16:creationId xmlns:a16="http://schemas.microsoft.com/office/drawing/2014/main" id="{E82FABAE-33C4-459E-993C-72FB2D13526C}"/>
              </a:ext>
            </a:extLst>
          </p:cNvPr>
          <p:cNvPicPr>
            <a:picLocks noChangeAspect="1"/>
          </p:cNvPicPr>
          <p:nvPr userDrawn="1"/>
        </p:nvPicPr>
        <p:blipFill>
          <a:blip r:embed="rId2"/>
          <a:stretch>
            <a:fillRect/>
          </a:stretch>
        </p:blipFill>
        <p:spPr>
          <a:xfrm>
            <a:off x="10992544" y="2924944"/>
            <a:ext cx="977826" cy="275999"/>
          </a:xfrm>
          <a:prstGeom prst="rect">
            <a:avLst/>
          </a:prstGeom>
        </p:spPr>
      </p:pic>
      <p:pic>
        <p:nvPicPr>
          <p:cNvPr id="13" name="Picture 8">
            <a:extLst>
              <a:ext uri="{FF2B5EF4-FFF2-40B4-BE49-F238E27FC236}">
                <a16:creationId xmlns:a16="http://schemas.microsoft.com/office/drawing/2014/main" id="{24D83CE2-B1C4-4829-9FE5-A46F7FFE6C72}"/>
              </a:ext>
            </a:extLst>
          </p:cNvPr>
          <p:cNvPicPr>
            <a:picLocks noChangeAspect="1"/>
          </p:cNvPicPr>
          <p:nvPr userDrawn="1"/>
        </p:nvPicPr>
        <p:blipFill>
          <a:blip r:embed="rId3"/>
          <a:stretch>
            <a:fillRect/>
          </a:stretch>
        </p:blipFill>
        <p:spPr>
          <a:xfrm>
            <a:off x="10992544" y="6242127"/>
            <a:ext cx="1101632" cy="615873"/>
          </a:xfrm>
          <a:prstGeom prst="rect">
            <a:avLst/>
          </a:prstGeom>
        </p:spPr>
      </p:pic>
    </p:spTree>
    <p:extLst>
      <p:ext uri="{BB962C8B-B14F-4D97-AF65-F5344CB8AC3E}">
        <p14:creationId xmlns:p14="http://schemas.microsoft.com/office/powerpoint/2010/main" val="349891486"/>
      </p:ext>
    </p:extLst>
  </p:cSld>
  <p:clrMapOvr>
    <a:overrideClrMapping bg1="dk1" tx1="lt1" bg2="dk2" tx2="lt2" accent1="accent1" accent2="accent2" accent3="accent3" accent4="accent4" accent5="accent5" accent6="accent6" hlink="hlink" folHlink="folHlink"/>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Inicio Capitulo Izq">
    <p:bg>
      <p:bgRef idx="1001">
        <a:schemeClr val="bg2"/>
      </p:bgRef>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F4B7E78-3DEB-DC46-BD12-9098937A604B}"/>
              </a:ext>
            </a:extLst>
          </p:cNvPr>
          <p:cNvSpPr/>
          <p:nvPr/>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1" i="0">
              <a:latin typeface="Arial" panose="020B0604020202020204" pitchFamily="34" charset="0"/>
            </a:endParaRPr>
          </a:p>
        </p:txBody>
      </p:sp>
      <p:sp>
        <p:nvSpPr>
          <p:cNvPr id="3" name="Marcador de posición de imagen 2">
            <a:extLst>
              <a:ext uri="{FF2B5EF4-FFF2-40B4-BE49-F238E27FC236}">
                <a16:creationId xmlns:a16="http://schemas.microsoft.com/office/drawing/2014/main" id="{6347D853-5665-E045-9C39-3C2D491F8C4F}"/>
              </a:ext>
            </a:extLst>
          </p:cNvPr>
          <p:cNvSpPr>
            <a:spLocks noGrp="1"/>
          </p:cNvSpPr>
          <p:nvPr>
            <p:ph type="pic" sz="quarter" idx="20" hasCustomPrompt="1"/>
          </p:nvPr>
        </p:nvSpPr>
        <p:spPr>
          <a:xfrm>
            <a:off x="6102695" y="0"/>
            <a:ext cx="6096000" cy="6858000"/>
          </a:xfrm>
        </p:spPr>
        <p:txBody>
          <a:bodyPr vert="horz" lIns="720000" tIns="2160000" rIns="1440000" bIns="720000" rtlCol="0" anchor="t" anchorCtr="1">
            <a:normAutofit/>
          </a:bodyPr>
          <a:lstStyle>
            <a:lvl1pPr>
              <a:buFontTx/>
              <a:buNone/>
              <a:defRPr lang="es-CO" sz="1600" dirty="0">
                <a:solidFill>
                  <a:schemeClr val="bg1"/>
                </a:solidFill>
              </a:defRPr>
            </a:lvl1pPr>
          </a:lstStyle>
          <a:p>
            <a:pPr marL="0" lvl="0" indent="0" algn="ctr">
              <a:buFontTx/>
              <a:buNone/>
            </a:pPr>
            <a:r>
              <a:rPr lang="es-ES"/>
              <a:t>Haga clic en el icono </a:t>
            </a:r>
            <a:br>
              <a:rPr lang="es-ES"/>
            </a:br>
            <a:r>
              <a:rPr lang="es-ES"/>
              <a:t>para agregar </a:t>
            </a:r>
            <a:br>
              <a:rPr lang="es-ES"/>
            </a:br>
            <a:r>
              <a:rPr lang="es-ES"/>
              <a:t>una imagen</a:t>
            </a:r>
            <a:endParaRPr lang="es-CO"/>
          </a:p>
        </p:txBody>
      </p:sp>
      <p:sp>
        <p:nvSpPr>
          <p:cNvPr id="11" name="Title 1">
            <a:extLst>
              <a:ext uri="{FF2B5EF4-FFF2-40B4-BE49-F238E27FC236}">
                <a16:creationId xmlns:a16="http://schemas.microsoft.com/office/drawing/2014/main" id="{2B6D1F12-1109-6348-BB06-DC008A51EBE0}"/>
              </a:ext>
            </a:extLst>
          </p:cNvPr>
          <p:cNvSpPr>
            <a:spLocks noGrp="1"/>
          </p:cNvSpPr>
          <p:nvPr>
            <p:ph type="title" hasCustomPrompt="1"/>
          </p:nvPr>
        </p:nvSpPr>
        <p:spPr>
          <a:xfrm>
            <a:off x="695325" y="3573016"/>
            <a:ext cx="4176713" cy="1374735"/>
          </a:xfrm>
        </p:spPr>
        <p:txBody>
          <a:bodyPr vert="horz" lIns="91440" tIns="45720" rIns="91440" bIns="45720" rtlCol="0" anchor="t" anchorCtr="0">
            <a:spAutoFit/>
          </a:bodyPr>
          <a:lstStyle>
            <a:lvl1pPr algn="r">
              <a:defRPr lang="es-ES_tradnl" sz="4800" b="1" cap="none" noProof="0" dirty="0">
                <a:solidFill>
                  <a:schemeClr val="tx1"/>
                </a:solidFill>
              </a:defRPr>
            </a:lvl1pPr>
          </a:lstStyle>
          <a:p>
            <a:pPr lvl="0">
              <a:lnSpc>
                <a:spcPts val="5000"/>
              </a:lnSpc>
              <a:spcAft>
                <a:spcPts val="600"/>
              </a:spcAft>
            </a:pPr>
            <a:r>
              <a:rPr lang="es-ES_tradnl" noProof="0"/>
              <a:t>Título del capítulo</a:t>
            </a:r>
          </a:p>
        </p:txBody>
      </p:sp>
      <p:sp>
        <p:nvSpPr>
          <p:cNvPr id="12" name="Text Placeholder 9">
            <a:extLst>
              <a:ext uri="{FF2B5EF4-FFF2-40B4-BE49-F238E27FC236}">
                <a16:creationId xmlns:a16="http://schemas.microsoft.com/office/drawing/2014/main" id="{2C98BF53-140B-4D4B-AE3C-84912D9A1BEE}"/>
              </a:ext>
            </a:extLst>
          </p:cNvPr>
          <p:cNvSpPr>
            <a:spLocks noGrp="1"/>
          </p:cNvSpPr>
          <p:nvPr>
            <p:ph type="body" sz="quarter" idx="15" hasCustomPrompt="1"/>
          </p:nvPr>
        </p:nvSpPr>
        <p:spPr>
          <a:xfrm>
            <a:off x="695325" y="1896958"/>
            <a:ext cx="4173538" cy="1934376"/>
          </a:xfrm>
        </p:spPr>
        <p:txBody>
          <a:bodyPr wrap="square" anchor="t" anchorCtr="0">
            <a:spAutoFit/>
          </a:bodyPr>
          <a:lstStyle>
            <a:lvl1pPr algn="r">
              <a:buFontTx/>
              <a:buNone/>
              <a:defRPr sz="13300" b="0" i="0">
                <a:solidFill>
                  <a:schemeClr val="tx1"/>
                </a:solidFill>
                <a:latin typeface="Arial" panose="020B0604020202020204" pitchFamily="34" charset="0"/>
              </a:defRPr>
            </a:lvl1pPr>
            <a:lvl2pPr algn="r">
              <a:buFontTx/>
              <a:buNone/>
              <a:defRPr sz="13300">
                <a:solidFill>
                  <a:schemeClr val="bg1"/>
                </a:solidFill>
                <a:latin typeface="Arial Narrow" panose="020B0606020202030204" pitchFamily="34" charset="0"/>
              </a:defRPr>
            </a:lvl2pPr>
            <a:lvl3pPr algn="r">
              <a:buFontTx/>
              <a:buNone/>
              <a:defRPr sz="13300">
                <a:solidFill>
                  <a:schemeClr val="bg1"/>
                </a:solidFill>
                <a:latin typeface="Arial Narrow" panose="020B0606020202030204" pitchFamily="34" charset="0"/>
              </a:defRPr>
            </a:lvl3pPr>
            <a:lvl4pPr algn="r">
              <a:buFontTx/>
              <a:buNone/>
              <a:defRPr sz="13300">
                <a:solidFill>
                  <a:schemeClr val="bg1"/>
                </a:solidFill>
                <a:latin typeface="Arial Narrow" panose="020B0606020202030204" pitchFamily="34" charset="0"/>
              </a:defRPr>
            </a:lvl4pPr>
            <a:lvl5pPr algn="r">
              <a:buFontTx/>
              <a:buNone/>
              <a:defRPr sz="13300">
                <a:solidFill>
                  <a:schemeClr val="bg1"/>
                </a:solidFill>
                <a:latin typeface="Arial Narrow" panose="020B0606020202030204" pitchFamily="34" charset="0"/>
              </a:defRPr>
            </a:lvl5pPr>
          </a:lstStyle>
          <a:p>
            <a:pPr lvl="0"/>
            <a:r>
              <a:rPr lang="es-ES_tradnl" noProof="0"/>
              <a:t>##</a:t>
            </a:r>
          </a:p>
        </p:txBody>
      </p:sp>
      <p:sp>
        <p:nvSpPr>
          <p:cNvPr id="16" name="Marcador de texto 20">
            <a:extLst>
              <a:ext uri="{FF2B5EF4-FFF2-40B4-BE49-F238E27FC236}">
                <a16:creationId xmlns:a16="http://schemas.microsoft.com/office/drawing/2014/main" id="{88A04814-EE6F-B142-B902-4C26F876D372}"/>
              </a:ext>
            </a:extLst>
          </p:cNvPr>
          <p:cNvSpPr>
            <a:spLocks noGrp="1"/>
          </p:cNvSpPr>
          <p:nvPr>
            <p:ph type="body" sz="quarter" idx="19" hasCustomPrompt="1"/>
          </p:nvPr>
        </p:nvSpPr>
        <p:spPr>
          <a:xfrm>
            <a:off x="692150" y="5152973"/>
            <a:ext cx="4176713" cy="313932"/>
          </a:xfrm>
        </p:spPr>
        <p:txBody>
          <a:bodyPr anchor="t" anchorCtr="0">
            <a:spAutoFit/>
          </a:bodyPr>
          <a:lstStyle>
            <a:lvl1pPr marL="0" indent="0" algn="r">
              <a:spcAft>
                <a:spcPts val="600"/>
              </a:spcAft>
              <a:buNone/>
              <a:defRPr sz="1600" b="0" i="0">
                <a:solidFill>
                  <a:schemeClr val="tx1"/>
                </a:solidFill>
                <a:latin typeface="Arial" panose="020B0604020202020204" pitchFamily="34" charset="0"/>
              </a:defRPr>
            </a:lvl1pPr>
          </a:lstStyle>
          <a:p>
            <a:pPr lvl="0"/>
            <a:r>
              <a:rPr lang="es-ES"/>
              <a:t>Haga clic para modificar los textos</a:t>
            </a:r>
            <a:endParaRPr lang="es-CO"/>
          </a:p>
        </p:txBody>
      </p:sp>
      <p:grpSp>
        <p:nvGrpSpPr>
          <p:cNvPr id="7" name="Grupo 6">
            <a:extLst>
              <a:ext uri="{FF2B5EF4-FFF2-40B4-BE49-F238E27FC236}">
                <a16:creationId xmlns:a16="http://schemas.microsoft.com/office/drawing/2014/main" id="{43B918AC-82A2-0340-AFA2-E7358396DFFB}"/>
              </a:ext>
            </a:extLst>
          </p:cNvPr>
          <p:cNvGrpSpPr/>
          <p:nvPr/>
        </p:nvGrpSpPr>
        <p:grpSpPr>
          <a:xfrm>
            <a:off x="2567608" y="6035876"/>
            <a:ext cx="2463015" cy="677224"/>
            <a:chOff x="8472263" y="5745965"/>
            <a:chExt cx="3528393" cy="970157"/>
          </a:xfrm>
        </p:grpSpPr>
        <p:pic>
          <p:nvPicPr>
            <p:cNvPr id="8" name="Imagen 7">
              <a:extLst>
                <a:ext uri="{FF2B5EF4-FFF2-40B4-BE49-F238E27FC236}">
                  <a16:creationId xmlns:a16="http://schemas.microsoft.com/office/drawing/2014/main" id="{B263B19C-3323-484A-81D1-BC8B728C61E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9" name="Imagen 8">
              <a:extLst>
                <a:ext uri="{FF2B5EF4-FFF2-40B4-BE49-F238E27FC236}">
                  <a16:creationId xmlns:a16="http://schemas.microsoft.com/office/drawing/2014/main" id="{217E02E3-AC0E-E841-B484-916905DB004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0" name="Imagen 9">
              <a:extLst>
                <a:ext uri="{FF2B5EF4-FFF2-40B4-BE49-F238E27FC236}">
                  <a16:creationId xmlns:a16="http://schemas.microsoft.com/office/drawing/2014/main" id="{9A8A44EF-78BA-D441-A774-306E4F31E0C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grpSp>
        <p:nvGrpSpPr>
          <p:cNvPr id="13" name="Grupo 12">
            <a:extLst>
              <a:ext uri="{FF2B5EF4-FFF2-40B4-BE49-F238E27FC236}">
                <a16:creationId xmlns:a16="http://schemas.microsoft.com/office/drawing/2014/main" id="{370E8B40-21C4-4B6F-9719-40AA60B863F9}"/>
              </a:ext>
            </a:extLst>
          </p:cNvPr>
          <p:cNvGrpSpPr/>
          <p:nvPr userDrawn="1"/>
        </p:nvGrpSpPr>
        <p:grpSpPr>
          <a:xfrm>
            <a:off x="2567608" y="6035876"/>
            <a:ext cx="2463015" cy="677224"/>
            <a:chOff x="8472263" y="5745965"/>
            <a:chExt cx="3528393" cy="970157"/>
          </a:xfrm>
        </p:grpSpPr>
        <p:pic>
          <p:nvPicPr>
            <p:cNvPr id="14" name="Imagen 13">
              <a:extLst>
                <a:ext uri="{FF2B5EF4-FFF2-40B4-BE49-F238E27FC236}">
                  <a16:creationId xmlns:a16="http://schemas.microsoft.com/office/drawing/2014/main" id="{B7241230-4410-4A99-9D12-8C6233572A8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5" name="Imagen 14">
              <a:extLst>
                <a:ext uri="{FF2B5EF4-FFF2-40B4-BE49-F238E27FC236}">
                  <a16:creationId xmlns:a16="http://schemas.microsoft.com/office/drawing/2014/main" id="{68403DEE-02D2-4ED1-8AA8-773328610D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7" name="Imagen 16">
              <a:extLst>
                <a:ext uri="{FF2B5EF4-FFF2-40B4-BE49-F238E27FC236}">
                  <a16:creationId xmlns:a16="http://schemas.microsoft.com/office/drawing/2014/main" id="{E5DA5723-D843-47BB-9EF7-C7B5F1C47F1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spTree>
    <p:extLst>
      <p:ext uri="{BB962C8B-B14F-4D97-AF65-F5344CB8AC3E}">
        <p14:creationId xmlns:p14="http://schemas.microsoft.com/office/powerpoint/2010/main" val="4213223999"/>
      </p:ext>
    </p:extLst>
  </p:cSld>
  <p:clrMapOvr>
    <a:overrideClrMapping bg1="lt1" tx1="dk1" bg2="lt2" tx2="dk2" accent1="accent1" accent2="accent2" accent3="accent3" accent4="accent4" accent5="accent5" accent6="accent6" hlink="hlink" folHlink="folHlink"/>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exto aclaratorio 1">
    <p:bg>
      <p:bgRef idx="1001">
        <a:schemeClr val="bg2"/>
      </p:bgRef>
    </p:bg>
    <p:spTree>
      <p:nvGrpSpPr>
        <p:cNvPr id="1" name=""/>
        <p:cNvGrpSpPr/>
        <p:nvPr/>
      </p:nvGrpSpPr>
      <p:grpSpPr>
        <a:xfrm>
          <a:off x="0" y="0"/>
          <a:ext cx="0" cy="0"/>
          <a:chOff x="0" y="0"/>
          <a:chExt cx="0" cy="0"/>
        </a:xfrm>
      </p:grpSpPr>
      <p:sp>
        <p:nvSpPr>
          <p:cNvPr id="10" name="Rectángulo 8">
            <a:extLst>
              <a:ext uri="{FF2B5EF4-FFF2-40B4-BE49-F238E27FC236}">
                <a16:creationId xmlns:a16="http://schemas.microsoft.com/office/drawing/2014/main" id="{ADD26C8D-A8CD-FA43-8A10-17AE598C0C19}"/>
              </a:ext>
            </a:extLst>
          </p:cNvPr>
          <p:cNvSpPr/>
          <p:nvPr/>
        </p:nvSpPr>
        <p:spPr>
          <a:xfrm>
            <a:off x="479376" y="980728"/>
            <a:ext cx="7056784" cy="3477875"/>
          </a:xfrm>
          <a:prstGeom prst="rect">
            <a:avLst/>
          </a:prstGeom>
        </p:spPr>
        <p:txBody>
          <a:bodyPr wrap="square">
            <a:spAutoFit/>
          </a:bodyPr>
          <a:lstStyle/>
          <a:p>
            <a:r>
              <a:rPr lang="es-ES" sz="4400" b="0" i="0" dirty="0">
                <a:solidFill>
                  <a:schemeClr val="bg1"/>
                </a:solidFill>
                <a:latin typeface="Arial" panose="020B0604020202020204" pitchFamily="34" charset="0"/>
              </a:rPr>
              <a:t>Organización Terpel comercializa lubricantes Mobil™ en Colombia.</a:t>
            </a:r>
          </a:p>
          <a:p>
            <a:endParaRPr lang="es-ES" sz="4400" b="0" i="0" dirty="0">
              <a:solidFill>
                <a:schemeClr val="bg1"/>
              </a:solidFill>
              <a:latin typeface="Arial" panose="020B0604020202020204" pitchFamily="34" charset="0"/>
            </a:endParaRPr>
          </a:p>
          <a:p>
            <a:endParaRPr lang="es-CO" sz="4400" b="0" i="0" dirty="0">
              <a:solidFill>
                <a:schemeClr val="bg1"/>
              </a:solidFill>
              <a:latin typeface="Arial" panose="020B0604020202020204" pitchFamily="34" charset="0"/>
            </a:endParaRPr>
          </a:p>
        </p:txBody>
      </p:sp>
      <p:sp>
        <p:nvSpPr>
          <p:cNvPr id="11" name="Rectángulo 1">
            <a:extLst>
              <a:ext uri="{FF2B5EF4-FFF2-40B4-BE49-F238E27FC236}">
                <a16:creationId xmlns:a16="http://schemas.microsoft.com/office/drawing/2014/main" id="{322E275F-2BA0-3043-A114-936055314770}"/>
              </a:ext>
            </a:extLst>
          </p:cNvPr>
          <p:cNvSpPr/>
          <p:nvPr/>
        </p:nvSpPr>
        <p:spPr>
          <a:xfrm>
            <a:off x="592417" y="764704"/>
            <a:ext cx="360115"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b="0" i="0">
              <a:solidFill>
                <a:schemeClr val="bg1"/>
              </a:solidFill>
              <a:latin typeface="Arial" panose="020B0604020202020204" pitchFamily="34" charset="0"/>
            </a:endParaRPr>
          </a:p>
        </p:txBody>
      </p:sp>
      <p:sp>
        <p:nvSpPr>
          <p:cNvPr id="15" name="Rectángulo 14">
            <a:extLst>
              <a:ext uri="{FF2B5EF4-FFF2-40B4-BE49-F238E27FC236}">
                <a16:creationId xmlns:a16="http://schemas.microsoft.com/office/drawing/2014/main" id="{D9C9CCAB-B83B-3146-9360-E0E78B7C43C0}"/>
              </a:ext>
            </a:extLst>
          </p:cNvPr>
          <p:cNvSpPr/>
          <p:nvPr/>
        </p:nvSpPr>
        <p:spPr>
          <a:xfrm>
            <a:off x="7896200" y="0"/>
            <a:ext cx="4295800" cy="68672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b="0" i="0">
              <a:latin typeface="Arial" panose="020B0604020202020204" pitchFamily="34" charset="0"/>
            </a:endParaRPr>
          </a:p>
        </p:txBody>
      </p:sp>
      <p:grpSp>
        <p:nvGrpSpPr>
          <p:cNvPr id="16" name="Grupo 15">
            <a:extLst>
              <a:ext uri="{FF2B5EF4-FFF2-40B4-BE49-F238E27FC236}">
                <a16:creationId xmlns:a16="http://schemas.microsoft.com/office/drawing/2014/main" id="{889BBD5E-9396-EF4E-80A8-C42A315627DB}"/>
              </a:ext>
            </a:extLst>
          </p:cNvPr>
          <p:cNvGrpSpPr/>
          <p:nvPr/>
        </p:nvGrpSpPr>
        <p:grpSpPr>
          <a:xfrm>
            <a:off x="8832304" y="5733256"/>
            <a:ext cx="2675555" cy="735664"/>
            <a:chOff x="8472263" y="5745965"/>
            <a:chExt cx="3528393" cy="970157"/>
          </a:xfrm>
        </p:grpSpPr>
        <p:pic>
          <p:nvPicPr>
            <p:cNvPr id="17" name="Imagen 16">
              <a:extLst>
                <a:ext uri="{FF2B5EF4-FFF2-40B4-BE49-F238E27FC236}">
                  <a16:creationId xmlns:a16="http://schemas.microsoft.com/office/drawing/2014/main" id="{345C6A78-8897-7E43-88AD-AD3C84D7B9F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8" name="Imagen 17">
              <a:extLst>
                <a:ext uri="{FF2B5EF4-FFF2-40B4-BE49-F238E27FC236}">
                  <a16:creationId xmlns:a16="http://schemas.microsoft.com/office/drawing/2014/main" id="{6BC0B20C-62D2-E846-BB94-AF681B6D3DF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9" name="Imagen 18">
              <a:extLst>
                <a:ext uri="{FF2B5EF4-FFF2-40B4-BE49-F238E27FC236}">
                  <a16:creationId xmlns:a16="http://schemas.microsoft.com/office/drawing/2014/main" id="{B4410C17-0374-334E-AA15-298DFBAA660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sp>
        <p:nvSpPr>
          <p:cNvPr id="9" name="Rectángulo 8">
            <a:extLst>
              <a:ext uri="{FF2B5EF4-FFF2-40B4-BE49-F238E27FC236}">
                <a16:creationId xmlns:a16="http://schemas.microsoft.com/office/drawing/2014/main" id="{23024C36-19C6-4FA4-AD87-49427B5F2ED1}"/>
              </a:ext>
            </a:extLst>
          </p:cNvPr>
          <p:cNvSpPr/>
          <p:nvPr userDrawn="1"/>
        </p:nvSpPr>
        <p:spPr>
          <a:xfrm>
            <a:off x="479376" y="980728"/>
            <a:ext cx="7056784" cy="3477875"/>
          </a:xfrm>
          <a:prstGeom prst="rect">
            <a:avLst/>
          </a:prstGeom>
        </p:spPr>
        <p:txBody>
          <a:bodyPr wrap="square">
            <a:spAutoFit/>
          </a:bodyPr>
          <a:lstStyle/>
          <a:p>
            <a:r>
              <a:rPr lang="es-ES" sz="4400" b="0" i="0" dirty="0">
                <a:solidFill>
                  <a:schemeClr val="bg1"/>
                </a:solidFill>
                <a:latin typeface="Arial" panose="020B0604020202020204" pitchFamily="34" charset="0"/>
              </a:rPr>
              <a:t>Organización Terpel comercializa lubricantes Mobil™ en Colombia.</a:t>
            </a:r>
          </a:p>
          <a:p>
            <a:endParaRPr lang="es-ES" sz="4400" b="0" i="0" dirty="0">
              <a:solidFill>
                <a:schemeClr val="bg1"/>
              </a:solidFill>
              <a:latin typeface="Arial" panose="020B0604020202020204" pitchFamily="34" charset="0"/>
            </a:endParaRPr>
          </a:p>
          <a:p>
            <a:endParaRPr lang="es-CO" sz="4400" b="0" i="0" dirty="0">
              <a:solidFill>
                <a:schemeClr val="bg1"/>
              </a:solidFill>
              <a:latin typeface="Arial" panose="020B0604020202020204" pitchFamily="34" charset="0"/>
            </a:endParaRPr>
          </a:p>
        </p:txBody>
      </p:sp>
      <p:sp>
        <p:nvSpPr>
          <p:cNvPr id="12" name="Rectángulo 1">
            <a:extLst>
              <a:ext uri="{FF2B5EF4-FFF2-40B4-BE49-F238E27FC236}">
                <a16:creationId xmlns:a16="http://schemas.microsoft.com/office/drawing/2014/main" id="{08D711CA-6E36-42BA-8B5B-A19275AEAC5E}"/>
              </a:ext>
            </a:extLst>
          </p:cNvPr>
          <p:cNvSpPr/>
          <p:nvPr userDrawn="1"/>
        </p:nvSpPr>
        <p:spPr>
          <a:xfrm>
            <a:off x="592417" y="764704"/>
            <a:ext cx="360115"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b="0" i="0">
              <a:solidFill>
                <a:schemeClr val="bg1"/>
              </a:solidFill>
              <a:latin typeface="Arial" panose="020B0604020202020204" pitchFamily="34" charset="0"/>
            </a:endParaRPr>
          </a:p>
        </p:txBody>
      </p:sp>
      <p:sp>
        <p:nvSpPr>
          <p:cNvPr id="13" name="Rectángulo 12">
            <a:extLst>
              <a:ext uri="{FF2B5EF4-FFF2-40B4-BE49-F238E27FC236}">
                <a16:creationId xmlns:a16="http://schemas.microsoft.com/office/drawing/2014/main" id="{85EA1F0B-6647-45F4-8812-F4E2021B70A2}"/>
              </a:ext>
            </a:extLst>
          </p:cNvPr>
          <p:cNvSpPr/>
          <p:nvPr userDrawn="1"/>
        </p:nvSpPr>
        <p:spPr>
          <a:xfrm>
            <a:off x="7896200" y="0"/>
            <a:ext cx="4295800" cy="68672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b="0" i="0">
              <a:latin typeface="Arial" panose="020B0604020202020204" pitchFamily="34" charset="0"/>
            </a:endParaRPr>
          </a:p>
        </p:txBody>
      </p:sp>
      <p:grpSp>
        <p:nvGrpSpPr>
          <p:cNvPr id="14" name="Grupo 13">
            <a:extLst>
              <a:ext uri="{FF2B5EF4-FFF2-40B4-BE49-F238E27FC236}">
                <a16:creationId xmlns:a16="http://schemas.microsoft.com/office/drawing/2014/main" id="{F632D038-F5C9-4463-A58F-67758F9BDBF5}"/>
              </a:ext>
            </a:extLst>
          </p:cNvPr>
          <p:cNvGrpSpPr/>
          <p:nvPr userDrawn="1"/>
        </p:nvGrpSpPr>
        <p:grpSpPr>
          <a:xfrm>
            <a:off x="8832304" y="5733256"/>
            <a:ext cx="2675555" cy="735664"/>
            <a:chOff x="8472263" y="5745965"/>
            <a:chExt cx="3528393" cy="970157"/>
          </a:xfrm>
        </p:grpSpPr>
        <p:pic>
          <p:nvPicPr>
            <p:cNvPr id="20" name="Imagen 19">
              <a:extLst>
                <a:ext uri="{FF2B5EF4-FFF2-40B4-BE49-F238E27FC236}">
                  <a16:creationId xmlns:a16="http://schemas.microsoft.com/office/drawing/2014/main" id="{2C99DCF3-68B0-48BB-A41C-5655C7598D0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21" name="Imagen 20">
              <a:extLst>
                <a:ext uri="{FF2B5EF4-FFF2-40B4-BE49-F238E27FC236}">
                  <a16:creationId xmlns:a16="http://schemas.microsoft.com/office/drawing/2014/main" id="{0180F775-B773-440B-91F7-EA300B8E3A0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22" name="Imagen 21">
              <a:extLst>
                <a:ext uri="{FF2B5EF4-FFF2-40B4-BE49-F238E27FC236}">
                  <a16:creationId xmlns:a16="http://schemas.microsoft.com/office/drawing/2014/main" id="{C55AC3B8-1B0D-4443-A386-8964F7A01C3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spTree>
    <p:extLst>
      <p:ext uri="{BB962C8B-B14F-4D97-AF65-F5344CB8AC3E}">
        <p14:creationId xmlns:p14="http://schemas.microsoft.com/office/powerpoint/2010/main" val="2974887744"/>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exto aclaratorio 2">
    <p:bg>
      <p:bgRef idx="1001">
        <a:schemeClr val="bg2"/>
      </p:bgRef>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240A74E5-BD2A-9441-80F2-D35B51CFCCBE}"/>
              </a:ext>
            </a:extLst>
          </p:cNvPr>
          <p:cNvSpPr/>
          <p:nvPr/>
        </p:nvSpPr>
        <p:spPr>
          <a:xfrm>
            <a:off x="7896200" y="0"/>
            <a:ext cx="4295800" cy="68672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b="0" i="0">
              <a:latin typeface="Arial" panose="020B0604020202020204" pitchFamily="34" charset="0"/>
            </a:endParaRPr>
          </a:p>
        </p:txBody>
      </p:sp>
      <p:sp>
        <p:nvSpPr>
          <p:cNvPr id="10" name="Rectángulo 8">
            <a:extLst>
              <a:ext uri="{FF2B5EF4-FFF2-40B4-BE49-F238E27FC236}">
                <a16:creationId xmlns:a16="http://schemas.microsoft.com/office/drawing/2014/main" id="{ADD26C8D-A8CD-FA43-8A10-17AE598C0C19}"/>
              </a:ext>
            </a:extLst>
          </p:cNvPr>
          <p:cNvSpPr/>
          <p:nvPr/>
        </p:nvSpPr>
        <p:spPr>
          <a:xfrm>
            <a:off x="479376" y="980728"/>
            <a:ext cx="6768752" cy="5078313"/>
          </a:xfrm>
          <a:prstGeom prst="rect">
            <a:avLst/>
          </a:prstGeom>
        </p:spPr>
        <p:txBody>
          <a:bodyPr wrap="square">
            <a:spAutoFit/>
          </a:bodyPr>
          <a:lstStyle/>
          <a:p>
            <a:r>
              <a:rPr lang="es-ES_tradnl" sz="3600" b="0" i="0">
                <a:solidFill>
                  <a:schemeClr val="bg1"/>
                </a:solidFill>
                <a:latin typeface="Arial" panose="020B0604020202020204" pitchFamily="34" charset="0"/>
                <a:cs typeface="Arial" panose="020B0604020202020204" pitchFamily="34" charset="0"/>
              </a:rPr>
              <a:t>Desde el año 2018 la Organización </a:t>
            </a:r>
            <a:r>
              <a:rPr lang="es-ES_tradnl" sz="3600" b="0" i="0" err="1">
                <a:solidFill>
                  <a:schemeClr val="bg1"/>
                </a:solidFill>
                <a:latin typeface="Arial" panose="020B0604020202020204" pitchFamily="34" charset="0"/>
                <a:cs typeface="Arial" panose="020B0604020202020204" pitchFamily="34" charset="0"/>
              </a:rPr>
              <a:t>Terpel</a:t>
            </a:r>
            <a:r>
              <a:rPr lang="es-ES_tradnl" sz="3600" b="0" i="0">
                <a:solidFill>
                  <a:schemeClr val="bg1"/>
                </a:solidFill>
                <a:latin typeface="Arial" panose="020B0604020202020204" pitchFamily="34" charset="0"/>
                <a:cs typeface="Arial" panose="020B0604020202020204" pitchFamily="34" charset="0"/>
              </a:rPr>
              <a:t> S.A representa, fabrica y distribuye la marca </a:t>
            </a:r>
            <a:r>
              <a:rPr lang="es-ES_tradnl" sz="3600" b="0" i="0" err="1">
                <a:solidFill>
                  <a:schemeClr val="bg1"/>
                </a:solidFill>
                <a:latin typeface="Arial" panose="020B0604020202020204" pitchFamily="34" charset="0"/>
                <a:cs typeface="Arial" panose="020B0604020202020204" pitchFamily="34" charset="0"/>
              </a:rPr>
              <a:t>Mobil</a:t>
            </a:r>
            <a:r>
              <a:rPr lang="es-ES_tradnl" sz="3600" b="0" i="0">
                <a:solidFill>
                  <a:schemeClr val="bg1"/>
                </a:solidFill>
                <a:latin typeface="Arial" panose="020B0604020202020204" pitchFamily="34" charset="0"/>
                <a:cs typeface="Arial" panose="020B0604020202020204" pitchFamily="34" charset="0"/>
              </a:rPr>
              <a:t>™ en Colombia, Perú y Ecuador manteniendo los altos estándares de calidad y el soporte de ExxonMobil.</a:t>
            </a:r>
          </a:p>
          <a:p>
            <a:endParaRPr lang="es-ES" sz="3600" b="0" i="0">
              <a:solidFill>
                <a:schemeClr val="bg1"/>
              </a:solidFill>
              <a:latin typeface="Arial" panose="020B0604020202020204" pitchFamily="34" charset="0"/>
              <a:cs typeface="Arial" panose="020B0604020202020204" pitchFamily="34" charset="0"/>
            </a:endParaRPr>
          </a:p>
          <a:p>
            <a:endParaRPr lang="es-CO" sz="3600" b="0" i="0">
              <a:solidFill>
                <a:schemeClr val="bg1"/>
              </a:solidFill>
              <a:latin typeface="Arial" panose="020B0604020202020204" pitchFamily="34" charset="0"/>
              <a:cs typeface="Arial" panose="020B0604020202020204" pitchFamily="34" charset="0"/>
            </a:endParaRPr>
          </a:p>
        </p:txBody>
      </p:sp>
      <p:sp>
        <p:nvSpPr>
          <p:cNvPr id="11" name="Rectángulo 1">
            <a:extLst>
              <a:ext uri="{FF2B5EF4-FFF2-40B4-BE49-F238E27FC236}">
                <a16:creationId xmlns:a16="http://schemas.microsoft.com/office/drawing/2014/main" id="{322E275F-2BA0-3043-A114-936055314770}"/>
              </a:ext>
            </a:extLst>
          </p:cNvPr>
          <p:cNvSpPr/>
          <p:nvPr/>
        </p:nvSpPr>
        <p:spPr>
          <a:xfrm>
            <a:off x="592417" y="764704"/>
            <a:ext cx="360115"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b="0" i="0">
              <a:solidFill>
                <a:schemeClr val="bg1"/>
              </a:solidFill>
              <a:latin typeface="Arial" panose="020B0604020202020204" pitchFamily="34" charset="0"/>
            </a:endParaRPr>
          </a:p>
        </p:txBody>
      </p:sp>
      <p:grpSp>
        <p:nvGrpSpPr>
          <p:cNvPr id="15" name="Grupo 14">
            <a:extLst>
              <a:ext uri="{FF2B5EF4-FFF2-40B4-BE49-F238E27FC236}">
                <a16:creationId xmlns:a16="http://schemas.microsoft.com/office/drawing/2014/main" id="{D58AE56F-04C4-B948-9F1A-5A511CB15000}"/>
              </a:ext>
            </a:extLst>
          </p:cNvPr>
          <p:cNvGrpSpPr/>
          <p:nvPr/>
        </p:nvGrpSpPr>
        <p:grpSpPr>
          <a:xfrm>
            <a:off x="8832304" y="5733256"/>
            <a:ext cx="2675555" cy="735664"/>
            <a:chOff x="8472263" y="5745965"/>
            <a:chExt cx="3528393" cy="970157"/>
          </a:xfrm>
        </p:grpSpPr>
        <p:pic>
          <p:nvPicPr>
            <p:cNvPr id="16" name="Imagen 15">
              <a:extLst>
                <a:ext uri="{FF2B5EF4-FFF2-40B4-BE49-F238E27FC236}">
                  <a16:creationId xmlns:a16="http://schemas.microsoft.com/office/drawing/2014/main" id="{763D0887-FA1C-614B-84F9-DB30C78B70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7" name="Imagen 16">
              <a:extLst>
                <a:ext uri="{FF2B5EF4-FFF2-40B4-BE49-F238E27FC236}">
                  <a16:creationId xmlns:a16="http://schemas.microsoft.com/office/drawing/2014/main" id="{23B083ED-CF4F-2F48-B898-3E8F65AAD57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8" name="Imagen 17">
              <a:extLst>
                <a:ext uri="{FF2B5EF4-FFF2-40B4-BE49-F238E27FC236}">
                  <a16:creationId xmlns:a16="http://schemas.microsoft.com/office/drawing/2014/main" id="{73E7FBD0-C5B6-684E-9A4F-BA24928223E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sp>
        <p:nvSpPr>
          <p:cNvPr id="9" name="Rectángulo 8">
            <a:extLst>
              <a:ext uri="{FF2B5EF4-FFF2-40B4-BE49-F238E27FC236}">
                <a16:creationId xmlns:a16="http://schemas.microsoft.com/office/drawing/2014/main" id="{26B03A24-CE77-4785-8CF2-DA36DE70EB7E}"/>
              </a:ext>
            </a:extLst>
          </p:cNvPr>
          <p:cNvSpPr/>
          <p:nvPr userDrawn="1"/>
        </p:nvSpPr>
        <p:spPr>
          <a:xfrm>
            <a:off x="7896200" y="0"/>
            <a:ext cx="4295800" cy="68672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b="0" i="0">
              <a:latin typeface="Arial" panose="020B0604020202020204" pitchFamily="34" charset="0"/>
            </a:endParaRPr>
          </a:p>
        </p:txBody>
      </p:sp>
      <p:sp>
        <p:nvSpPr>
          <p:cNvPr id="12" name="Rectángulo 8">
            <a:extLst>
              <a:ext uri="{FF2B5EF4-FFF2-40B4-BE49-F238E27FC236}">
                <a16:creationId xmlns:a16="http://schemas.microsoft.com/office/drawing/2014/main" id="{CBEC9EA8-CFBF-4428-B6B9-9D68FCB27DF1}"/>
              </a:ext>
            </a:extLst>
          </p:cNvPr>
          <p:cNvSpPr/>
          <p:nvPr userDrawn="1"/>
        </p:nvSpPr>
        <p:spPr>
          <a:xfrm>
            <a:off x="479376" y="980728"/>
            <a:ext cx="6768752" cy="5078313"/>
          </a:xfrm>
          <a:prstGeom prst="rect">
            <a:avLst/>
          </a:prstGeom>
        </p:spPr>
        <p:txBody>
          <a:bodyPr wrap="square">
            <a:spAutoFit/>
          </a:bodyPr>
          <a:lstStyle/>
          <a:p>
            <a:r>
              <a:rPr lang="es-ES_tradnl" sz="3600" b="0" i="0">
                <a:solidFill>
                  <a:schemeClr val="bg1"/>
                </a:solidFill>
                <a:latin typeface="Arial" panose="020B0604020202020204" pitchFamily="34" charset="0"/>
                <a:cs typeface="Arial" panose="020B0604020202020204" pitchFamily="34" charset="0"/>
              </a:rPr>
              <a:t>Desde el año 2018 la Organización </a:t>
            </a:r>
            <a:r>
              <a:rPr lang="es-ES_tradnl" sz="3600" b="0" i="0" err="1">
                <a:solidFill>
                  <a:schemeClr val="bg1"/>
                </a:solidFill>
                <a:latin typeface="Arial" panose="020B0604020202020204" pitchFamily="34" charset="0"/>
                <a:cs typeface="Arial" panose="020B0604020202020204" pitchFamily="34" charset="0"/>
              </a:rPr>
              <a:t>Terpel</a:t>
            </a:r>
            <a:r>
              <a:rPr lang="es-ES_tradnl" sz="3600" b="0" i="0">
                <a:solidFill>
                  <a:schemeClr val="bg1"/>
                </a:solidFill>
                <a:latin typeface="Arial" panose="020B0604020202020204" pitchFamily="34" charset="0"/>
                <a:cs typeface="Arial" panose="020B0604020202020204" pitchFamily="34" charset="0"/>
              </a:rPr>
              <a:t> S.A representa, fabrica y distribuye la marca </a:t>
            </a:r>
            <a:r>
              <a:rPr lang="es-ES_tradnl" sz="3600" b="0" i="0" err="1">
                <a:solidFill>
                  <a:schemeClr val="bg1"/>
                </a:solidFill>
                <a:latin typeface="Arial" panose="020B0604020202020204" pitchFamily="34" charset="0"/>
                <a:cs typeface="Arial" panose="020B0604020202020204" pitchFamily="34" charset="0"/>
              </a:rPr>
              <a:t>Mobil</a:t>
            </a:r>
            <a:r>
              <a:rPr lang="es-ES_tradnl" sz="3600" b="0" i="0">
                <a:solidFill>
                  <a:schemeClr val="bg1"/>
                </a:solidFill>
                <a:latin typeface="Arial" panose="020B0604020202020204" pitchFamily="34" charset="0"/>
                <a:cs typeface="Arial" panose="020B0604020202020204" pitchFamily="34" charset="0"/>
              </a:rPr>
              <a:t>™ en Colombia, Perú y Ecuador manteniendo los altos estándares de calidad y el soporte de ExxonMobil.</a:t>
            </a:r>
          </a:p>
          <a:p>
            <a:endParaRPr lang="es-ES" sz="3600" b="0" i="0">
              <a:solidFill>
                <a:schemeClr val="bg1"/>
              </a:solidFill>
              <a:latin typeface="Arial" panose="020B0604020202020204" pitchFamily="34" charset="0"/>
              <a:cs typeface="Arial" panose="020B0604020202020204" pitchFamily="34" charset="0"/>
            </a:endParaRPr>
          </a:p>
          <a:p>
            <a:endParaRPr lang="es-CO" sz="3600" b="0" i="0">
              <a:solidFill>
                <a:schemeClr val="bg1"/>
              </a:solidFill>
              <a:latin typeface="Arial" panose="020B0604020202020204" pitchFamily="34" charset="0"/>
              <a:cs typeface="Arial" panose="020B0604020202020204" pitchFamily="34" charset="0"/>
            </a:endParaRPr>
          </a:p>
        </p:txBody>
      </p:sp>
      <p:sp>
        <p:nvSpPr>
          <p:cNvPr id="14" name="Rectángulo 1">
            <a:extLst>
              <a:ext uri="{FF2B5EF4-FFF2-40B4-BE49-F238E27FC236}">
                <a16:creationId xmlns:a16="http://schemas.microsoft.com/office/drawing/2014/main" id="{C134E9A4-8E3D-4C8B-95D8-A3F1254734B8}"/>
              </a:ext>
            </a:extLst>
          </p:cNvPr>
          <p:cNvSpPr/>
          <p:nvPr userDrawn="1"/>
        </p:nvSpPr>
        <p:spPr>
          <a:xfrm>
            <a:off x="592417" y="764704"/>
            <a:ext cx="360115"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b="0" i="0">
              <a:solidFill>
                <a:schemeClr val="bg1"/>
              </a:solidFill>
              <a:latin typeface="Arial" panose="020B0604020202020204" pitchFamily="34" charset="0"/>
            </a:endParaRPr>
          </a:p>
        </p:txBody>
      </p:sp>
      <p:grpSp>
        <p:nvGrpSpPr>
          <p:cNvPr id="19" name="Grupo 18">
            <a:extLst>
              <a:ext uri="{FF2B5EF4-FFF2-40B4-BE49-F238E27FC236}">
                <a16:creationId xmlns:a16="http://schemas.microsoft.com/office/drawing/2014/main" id="{2CCC5E2B-D3E2-4B86-9739-D469E6C8BD2A}"/>
              </a:ext>
            </a:extLst>
          </p:cNvPr>
          <p:cNvGrpSpPr/>
          <p:nvPr userDrawn="1"/>
        </p:nvGrpSpPr>
        <p:grpSpPr>
          <a:xfrm>
            <a:off x="8832304" y="5733256"/>
            <a:ext cx="2675555" cy="735664"/>
            <a:chOff x="8472263" y="5745965"/>
            <a:chExt cx="3528393" cy="970157"/>
          </a:xfrm>
        </p:grpSpPr>
        <p:pic>
          <p:nvPicPr>
            <p:cNvPr id="20" name="Imagen 19">
              <a:extLst>
                <a:ext uri="{FF2B5EF4-FFF2-40B4-BE49-F238E27FC236}">
                  <a16:creationId xmlns:a16="http://schemas.microsoft.com/office/drawing/2014/main" id="{3FCC2397-9F21-48C6-BA8B-93D53C09146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21" name="Imagen 20">
              <a:extLst>
                <a:ext uri="{FF2B5EF4-FFF2-40B4-BE49-F238E27FC236}">
                  <a16:creationId xmlns:a16="http://schemas.microsoft.com/office/drawing/2014/main" id="{560D30C8-BACC-4008-8B37-69FF905770A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22" name="Imagen 21">
              <a:extLst>
                <a:ext uri="{FF2B5EF4-FFF2-40B4-BE49-F238E27FC236}">
                  <a16:creationId xmlns:a16="http://schemas.microsoft.com/office/drawing/2014/main" id="{0DA6D631-9863-4960-A264-8A17A6691B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spTree>
    <p:extLst>
      <p:ext uri="{BB962C8B-B14F-4D97-AF65-F5344CB8AC3E}">
        <p14:creationId xmlns:p14="http://schemas.microsoft.com/office/powerpoint/2010/main" val="2807160522"/>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ierre Agradecimiento">
    <p:bg>
      <p:bgRef idx="1001">
        <a:schemeClr val="bg2"/>
      </p:bgRef>
    </p:bg>
    <p:spTree>
      <p:nvGrpSpPr>
        <p:cNvPr id="1" name=""/>
        <p:cNvGrpSpPr/>
        <p:nvPr/>
      </p:nvGrpSpPr>
      <p:grpSpPr>
        <a:xfrm>
          <a:off x="0" y="0"/>
          <a:ext cx="0" cy="0"/>
          <a:chOff x="0" y="0"/>
          <a:chExt cx="0" cy="0"/>
        </a:xfrm>
      </p:grpSpPr>
      <p:sp>
        <p:nvSpPr>
          <p:cNvPr id="10" name="Rectángulo 8">
            <a:extLst>
              <a:ext uri="{FF2B5EF4-FFF2-40B4-BE49-F238E27FC236}">
                <a16:creationId xmlns:a16="http://schemas.microsoft.com/office/drawing/2014/main" id="{ADD26C8D-A8CD-FA43-8A10-17AE598C0C19}"/>
              </a:ext>
            </a:extLst>
          </p:cNvPr>
          <p:cNvSpPr/>
          <p:nvPr/>
        </p:nvSpPr>
        <p:spPr>
          <a:xfrm>
            <a:off x="479376" y="980728"/>
            <a:ext cx="6310262" cy="2123658"/>
          </a:xfrm>
          <a:prstGeom prst="rect">
            <a:avLst/>
          </a:prstGeom>
        </p:spPr>
        <p:txBody>
          <a:bodyPr wrap="square">
            <a:spAutoFit/>
          </a:bodyPr>
          <a:lstStyle/>
          <a:p>
            <a:r>
              <a:rPr lang="es-ES" sz="4400" b="0" i="0">
                <a:solidFill>
                  <a:schemeClr val="bg1"/>
                </a:solidFill>
                <a:latin typeface="Arial" panose="020B0604020202020204" pitchFamily="34" charset="0"/>
              </a:rPr>
              <a:t>Gracias</a:t>
            </a:r>
          </a:p>
          <a:p>
            <a:endParaRPr lang="es-ES" sz="4400" b="0" i="0">
              <a:solidFill>
                <a:schemeClr val="bg1"/>
              </a:solidFill>
              <a:latin typeface="Arial" panose="020B0604020202020204" pitchFamily="34" charset="0"/>
            </a:endParaRPr>
          </a:p>
          <a:p>
            <a:endParaRPr lang="es-CO" sz="4400" b="0" i="0">
              <a:solidFill>
                <a:schemeClr val="bg1"/>
              </a:solidFill>
              <a:latin typeface="Arial" panose="020B0604020202020204" pitchFamily="34" charset="0"/>
            </a:endParaRPr>
          </a:p>
        </p:txBody>
      </p:sp>
      <p:sp>
        <p:nvSpPr>
          <p:cNvPr id="11" name="Rectángulo 1">
            <a:extLst>
              <a:ext uri="{FF2B5EF4-FFF2-40B4-BE49-F238E27FC236}">
                <a16:creationId xmlns:a16="http://schemas.microsoft.com/office/drawing/2014/main" id="{322E275F-2BA0-3043-A114-936055314770}"/>
              </a:ext>
            </a:extLst>
          </p:cNvPr>
          <p:cNvSpPr/>
          <p:nvPr/>
        </p:nvSpPr>
        <p:spPr>
          <a:xfrm>
            <a:off x="592417" y="764704"/>
            <a:ext cx="360115"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b="0" i="0">
              <a:solidFill>
                <a:schemeClr val="bg1"/>
              </a:solidFill>
              <a:latin typeface="Arial" panose="020B0604020202020204" pitchFamily="34" charset="0"/>
            </a:endParaRPr>
          </a:p>
        </p:txBody>
      </p:sp>
      <p:sp>
        <p:nvSpPr>
          <p:cNvPr id="15" name="Rectángulo 14">
            <a:extLst>
              <a:ext uri="{FF2B5EF4-FFF2-40B4-BE49-F238E27FC236}">
                <a16:creationId xmlns:a16="http://schemas.microsoft.com/office/drawing/2014/main" id="{D9C9CCAB-B83B-3146-9360-E0E78B7C43C0}"/>
              </a:ext>
            </a:extLst>
          </p:cNvPr>
          <p:cNvSpPr/>
          <p:nvPr/>
        </p:nvSpPr>
        <p:spPr>
          <a:xfrm>
            <a:off x="7896200" y="0"/>
            <a:ext cx="4295800" cy="68672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b="0" i="0">
              <a:latin typeface="Arial" panose="020B0604020202020204" pitchFamily="34" charset="0"/>
            </a:endParaRPr>
          </a:p>
        </p:txBody>
      </p:sp>
      <p:grpSp>
        <p:nvGrpSpPr>
          <p:cNvPr id="12" name="Grupo 11">
            <a:extLst>
              <a:ext uri="{FF2B5EF4-FFF2-40B4-BE49-F238E27FC236}">
                <a16:creationId xmlns:a16="http://schemas.microsoft.com/office/drawing/2014/main" id="{BFA0C4E7-3154-624B-8250-6D6618E6E1A4}"/>
              </a:ext>
            </a:extLst>
          </p:cNvPr>
          <p:cNvGrpSpPr/>
          <p:nvPr/>
        </p:nvGrpSpPr>
        <p:grpSpPr>
          <a:xfrm>
            <a:off x="8832304" y="5733256"/>
            <a:ext cx="2675555" cy="735664"/>
            <a:chOff x="8472263" y="5745965"/>
            <a:chExt cx="3528393" cy="970157"/>
          </a:xfrm>
        </p:grpSpPr>
        <p:pic>
          <p:nvPicPr>
            <p:cNvPr id="13" name="Imagen 12">
              <a:extLst>
                <a:ext uri="{FF2B5EF4-FFF2-40B4-BE49-F238E27FC236}">
                  <a16:creationId xmlns:a16="http://schemas.microsoft.com/office/drawing/2014/main" id="{786B7694-62B3-9849-9715-52E9D0E6E77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4" name="Imagen 13">
              <a:extLst>
                <a:ext uri="{FF2B5EF4-FFF2-40B4-BE49-F238E27FC236}">
                  <a16:creationId xmlns:a16="http://schemas.microsoft.com/office/drawing/2014/main" id="{FD79ABC7-1A66-6A41-81E4-915DF30001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20" name="Imagen 19">
              <a:extLst>
                <a:ext uri="{FF2B5EF4-FFF2-40B4-BE49-F238E27FC236}">
                  <a16:creationId xmlns:a16="http://schemas.microsoft.com/office/drawing/2014/main" id="{3DB36972-4019-6942-8129-5BE38D39E68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sp>
        <p:nvSpPr>
          <p:cNvPr id="9" name="Rectángulo 8">
            <a:extLst>
              <a:ext uri="{FF2B5EF4-FFF2-40B4-BE49-F238E27FC236}">
                <a16:creationId xmlns:a16="http://schemas.microsoft.com/office/drawing/2014/main" id="{78F2FB43-2912-4309-9697-F10B38D2991D}"/>
              </a:ext>
            </a:extLst>
          </p:cNvPr>
          <p:cNvSpPr/>
          <p:nvPr userDrawn="1"/>
        </p:nvSpPr>
        <p:spPr>
          <a:xfrm>
            <a:off x="479376" y="980728"/>
            <a:ext cx="6310262" cy="2123658"/>
          </a:xfrm>
          <a:prstGeom prst="rect">
            <a:avLst/>
          </a:prstGeom>
        </p:spPr>
        <p:txBody>
          <a:bodyPr wrap="square">
            <a:spAutoFit/>
          </a:bodyPr>
          <a:lstStyle/>
          <a:p>
            <a:r>
              <a:rPr lang="es-ES" sz="4400" b="0" i="0">
                <a:solidFill>
                  <a:schemeClr val="bg1"/>
                </a:solidFill>
                <a:latin typeface="Arial" panose="020B0604020202020204" pitchFamily="34" charset="0"/>
              </a:rPr>
              <a:t>Gracias</a:t>
            </a:r>
          </a:p>
          <a:p>
            <a:endParaRPr lang="es-ES" sz="4400" b="0" i="0">
              <a:solidFill>
                <a:schemeClr val="bg1"/>
              </a:solidFill>
              <a:latin typeface="Arial" panose="020B0604020202020204" pitchFamily="34" charset="0"/>
            </a:endParaRPr>
          </a:p>
          <a:p>
            <a:endParaRPr lang="es-CO" sz="4400" b="0" i="0">
              <a:solidFill>
                <a:schemeClr val="bg1"/>
              </a:solidFill>
              <a:latin typeface="Arial" panose="020B0604020202020204" pitchFamily="34" charset="0"/>
            </a:endParaRPr>
          </a:p>
        </p:txBody>
      </p:sp>
      <p:sp>
        <p:nvSpPr>
          <p:cNvPr id="16" name="Rectángulo 1">
            <a:extLst>
              <a:ext uri="{FF2B5EF4-FFF2-40B4-BE49-F238E27FC236}">
                <a16:creationId xmlns:a16="http://schemas.microsoft.com/office/drawing/2014/main" id="{47AE4B3B-AA50-41C1-BECD-7453491B79C8}"/>
              </a:ext>
            </a:extLst>
          </p:cNvPr>
          <p:cNvSpPr/>
          <p:nvPr userDrawn="1"/>
        </p:nvSpPr>
        <p:spPr>
          <a:xfrm>
            <a:off x="592417" y="764704"/>
            <a:ext cx="360115"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b="0" i="0">
              <a:solidFill>
                <a:schemeClr val="bg1"/>
              </a:solidFill>
              <a:latin typeface="Arial" panose="020B0604020202020204" pitchFamily="34" charset="0"/>
            </a:endParaRPr>
          </a:p>
        </p:txBody>
      </p:sp>
      <p:sp>
        <p:nvSpPr>
          <p:cNvPr id="17" name="Rectángulo 16">
            <a:extLst>
              <a:ext uri="{FF2B5EF4-FFF2-40B4-BE49-F238E27FC236}">
                <a16:creationId xmlns:a16="http://schemas.microsoft.com/office/drawing/2014/main" id="{69F97D70-2238-411E-BBC4-E8F90137D294}"/>
              </a:ext>
            </a:extLst>
          </p:cNvPr>
          <p:cNvSpPr/>
          <p:nvPr userDrawn="1"/>
        </p:nvSpPr>
        <p:spPr>
          <a:xfrm>
            <a:off x="7896200" y="0"/>
            <a:ext cx="4295800" cy="68672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b="0" i="0">
              <a:latin typeface="Arial" panose="020B0604020202020204" pitchFamily="34" charset="0"/>
            </a:endParaRPr>
          </a:p>
        </p:txBody>
      </p:sp>
      <p:grpSp>
        <p:nvGrpSpPr>
          <p:cNvPr id="18" name="Grupo 17">
            <a:extLst>
              <a:ext uri="{FF2B5EF4-FFF2-40B4-BE49-F238E27FC236}">
                <a16:creationId xmlns:a16="http://schemas.microsoft.com/office/drawing/2014/main" id="{03C4F0EC-3A4F-4F1E-B44C-C8E54C2A01F3}"/>
              </a:ext>
            </a:extLst>
          </p:cNvPr>
          <p:cNvGrpSpPr/>
          <p:nvPr userDrawn="1"/>
        </p:nvGrpSpPr>
        <p:grpSpPr>
          <a:xfrm>
            <a:off x="8832304" y="5733256"/>
            <a:ext cx="2675555" cy="735664"/>
            <a:chOff x="8472263" y="5745965"/>
            <a:chExt cx="3528393" cy="970157"/>
          </a:xfrm>
        </p:grpSpPr>
        <p:pic>
          <p:nvPicPr>
            <p:cNvPr id="19" name="Imagen 18">
              <a:extLst>
                <a:ext uri="{FF2B5EF4-FFF2-40B4-BE49-F238E27FC236}">
                  <a16:creationId xmlns:a16="http://schemas.microsoft.com/office/drawing/2014/main" id="{5AFB59F9-4B67-4410-A5BF-1625332389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21" name="Imagen 20">
              <a:extLst>
                <a:ext uri="{FF2B5EF4-FFF2-40B4-BE49-F238E27FC236}">
                  <a16:creationId xmlns:a16="http://schemas.microsoft.com/office/drawing/2014/main" id="{DB627A2A-06B1-4EA2-A1F0-A26F55C70A9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22" name="Imagen 21">
              <a:extLst>
                <a:ext uri="{FF2B5EF4-FFF2-40B4-BE49-F238E27FC236}">
                  <a16:creationId xmlns:a16="http://schemas.microsoft.com/office/drawing/2014/main" id="{6DE96A5D-BA49-44F3-A8CB-D0734EC83C2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spTree>
    <p:extLst>
      <p:ext uri="{BB962C8B-B14F-4D97-AF65-F5344CB8AC3E}">
        <p14:creationId xmlns:p14="http://schemas.microsoft.com/office/powerpoint/2010/main" val="2008278811"/>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Portada">
    <p:bg>
      <p:bgRef idx="1001">
        <a:schemeClr val="bg2"/>
      </p:bgRef>
    </p:bg>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453C7EB9-C191-A644-9E27-F785A4717FC9}"/>
              </a:ext>
            </a:extLst>
          </p:cNvPr>
          <p:cNvSpPr>
            <a:spLocks noGrp="1"/>
          </p:cNvSpPr>
          <p:nvPr>
            <p:ph type="ctrTitle" hasCustomPrompt="1"/>
          </p:nvPr>
        </p:nvSpPr>
        <p:spPr>
          <a:xfrm>
            <a:off x="695324" y="2671870"/>
            <a:ext cx="10729268" cy="757130"/>
          </a:xfrm>
        </p:spPr>
        <p:txBody>
          <a:bodyPr wrap="square" anchor="b" anchorCtr="0">
            <a:spAutoFit/>
          </a:bodyPr>
          <a:lstStyle>
            <a:lvl1pPr algn="l">
              <a:defRPr sz="4800" b="1" i="0" spc="0">
                <a:solidFill>
                  <a:schemeClr val="bg1"/>
                </a:solidFill>
                <a:latin typeface="Arial" panose="020B0604020202020204" pitchFamily="34" charset="0"/>
              </a:defRPr>
            </a:lvl1pPr>
          </a:lstStyle>
          <a:p>
            <a:r>
              <a:rPr lang="es-ES"/>
              <a:t>Título Presentación - Minúsculas</a:t>
            </a:r>
            <a:endParaRPr lang="es-CO"/>
          </a:p>
        </p:txBody>
      </p:sp>
      <p:sp>
        <p:nvSpPr>
          <p:cNvPr id="13" name="Subtítulo 2">
            <a:extLst>
              <a:ext uri="{FF2B5EF4-FFF2-40B4-BE49-F238E27FC236}">
                <a16:creationId xmlns:a16="http://schemas.microsoft.com/office/drawing/2014/main" id="{B2F66623-43E8-CB4E-83AC-9C7567FC0FA8}"/>
              </a:ext>
            </a:extLst>
          </p:cNvPr>
          <p:cNvSpPr>
            <a:spLocks noGrp="1"/>
          </p:cNvSpPr>
          <p:nvPr>
            <p:ph type="subTitle" idx="1" hasCustomPrompt="1"/>
          </p:nvPr>
        </p:nvSpPr>
        <p:spPr>
          <a:xfrm>
            <a:off x="695324" y="3502101"/>
            <a:ext cx="7776939" cy="341632"/>
          </a:xfrm>
        </p:spPr>
        <p:txBody>
          <a:bodyPr wrap="square">
            <a:spAutoFit/>
          </a:bodyPr>
          <a:lstStyle>
            <a:lvl1pPr marL="0" indent="0" algn="l">
              <a:buNone/>
              <a:defRPr sz="1800"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CO"/>
              <a:t>SUBTÍTULO DE PRESENTACIÓN –MAYÚSCULAS </a:t>
            </a:r>
          </a:p>
        </p:txBody>
      </p:sp>
      <p:sp>
        <p:nvSpPr>
          <p:cNvPr id="14" name="Marcador de contenido 34">
            <a:extLst>
              <a:ext uri="{FF2B5EF4-FFF2-40B4-BE49-F238E27FC236}">
                <a16:creationId xmlns:a16="http://schemas.microsoft.com/office/drawing/2014/main" id="{8BAB4DE3-4977-6C48-936B-4BB4BC42ADD6}"/>
              </a:ext>
            </a:extLst>
          </p:cNvPr>
          <p:cNvSpPr>
            <a:spLocks noGrp="1"/>
          </p:cNvSpPr>
          <p:nvPr>
            <p:ph sz="quarter" idx="10" hasCustomPrompt="1"/>
          </p:nvPr>
        </p:nvSpPr>
        <p:spPr>
          <a:xfrm>
            <a:off x="695324" y="4790426"/>
            <a:ext cx="6372226" cy="313932"/>
          </a:xfrm>
        </p:spPr>
        <p:txBody>
          <a:bodyPr wrap="square">
            <a:spAutoFit/>
          </a:bodyPr>
          <a:lstStyle>
            <a:lvl1pPr marL="0" indent="0">
              <a:buNone/>
              <a:defRPr sz="1600" b="0" i="0" spc="0">
                <a:solidFill>
                  <a:schemeClr val="bg1"/>
                </a:solidFill>
                <a:latin typeface="Arial" panose="020B0604020202020204" pitchFamily="34" charset="0"/>
              </a:defRPr>
            </a:lvl1pPr>
            <a:lvl2pPr marL="269875" indent="0">
              <a:buNone/>
              <a:defRPr/>
            </a:lvl2pPr>
            <a:lvl3pPr marL="495300" indent="0">
              <a:buNone/>
              <a:defRPr/>
            </a:lvl3pPr>
            <a:lvl4pPr marL="674688" indent="0">
              <a:buNone/>
              <a:defRPr/>
            </a:lvl4pPr>
            <a:lvl5pPr marL="846137" indent="0">
              <a:buNone/>
              <a:defRPr/>
            </a:lvl5pPr>
          </a:lstStyle>
          <a:p>
            <a:pPr lvl="0"/>
            <a:r>
              <a:rPr lang="es-ES"/>
              <a:t>Fecha de presentación (mes en letras, día y año en números) </a:t>
            </a:r>
            <a:endParaRPr lang="es-CO"/>
          </a:p>
        </p:txBody>
      </p:sp>
      <p:sp>
        <p:nvSpPr>
          <p:cNvPr id="15" name="Rectangle 9">
            <a:extLst>
              <a:ext uri="{FF2B5EF4-FFF2-40B4-BE49-F238E27FC236}">
                <a16:creationId xmlns:a16="http://schemas.microsoft.com/office/drawing/2014/main" id="{5F6666A2-94C7-4949-97FF-CD47DCAE99AC}"/>
              </a:ext>
            </a:extLst>
          </p:cNvPr>
          <p:cNvSpPr/>
          <p:nvPr userDrawn="1"/>
        </p:nvSpPr>
        <p:spPr>
          <a:xfrm>
            <a:off x="0" y="5889410"/>
            <a:ext cx="12191999" cy="970157"/>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lIns="106943" tIns="53471" rIns="106943" bIns="53471" rtlCol="0" anchor="ctr"/>
          <a:lstStyle/>
          <a:p>
            <a:pPr algn="ctr"/>
            <a:endParaRPr lang="es-ES_tradnl" b="0" i="0">
              <a:latin typeface="Arial" panose="020B0604020202020204" pitchFamily="34" charset="0"/>
            </a:endParaRPr>
          </a:p>
        </p:txBody>
      </p:sp>
      <p:grpSp>
        <p:nvGrpSpPr>
          <p:cNvPr id="20" name="Grupo 19">
            <a:extLst>
              <a:ext uri="{FF2B5EF4-FFF2-40B4-BE49-F238E27FC236}">
                <a16:creationId xmlns:a16="http://schemas.microsoft.com/office/drawing/2014/main" id="{1D47EDAB-B86E-0F45-8ECA-666F43D58CE2}"/>
              </a:ext>
            </a:extLst>
          </p:cNvPr>
          <p:cNvGrpSpPr/>
          <p:nvPr userDrawn="1"/>
        </p:nvGrpSpPr>
        <p:grpSpPr>
          <a:xfrm>
            <a:off x="9480376" y="6035876"/>
            <a:ext cx="2463015" cy="677224"/>
            <a:chOff x="8472263" y="5745965"/>
            <a:chExt cx="3528393" cy="970157"/>
          </a:xfrm>
        </p:grpSpPr>
        <p:pic>
          <p:nvPicPr>
            <p:cNvPr id="21" name="Imagen 20">
              <a:extLst>
                <a:ext uri="{FF2B5EF4-FFF2-40B4-BE49-F238E27FC236}">
                  <a16:creationId xmlns:a16="http://schemas.microsoft.com/office/drawing/2014/main" id="{BE141B26-1B04-6B45-BE1E-744A8A043C7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22" name="Imagen 21">
              <a:extLst>
                <a:ext uri="{FF2B5EF4-FFF2-40B4-BE49-F238E27FC236}">
                  <a16:creationId xmlns:a16="http://schemas.microsoft.com/office/drawing/2014/main" id="{A95EADD6-5388-2643-B3A2-39EE57DA9BD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23" name="Imagen 22">
              <a:extLst>
                <a:ext uri="{FF2B5EF4-FFF2-40B4-BE49-F238E27FC236}">
                  <a16:creationId xmlns:a16="http://schemas.microsoft.com/office/drawing/2014/main" id="{EE48E5BC-74C8-2442-B870-EE03F742C3A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spTree>
    <p:extLst>
      <p:ext uri="{BB962C8B-B14F-4D97-AF65-F5344CB8AC3E}">
        <p14:creationId xmlns:p14="http://schemas.microsoft.com/office/powerpoint/2010/main" val="2899804286"/>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Inicio Capitulo 2 Dereha">
    <p:bg>
      <p:bgRef idx="1001">
        <a:schemeClr val="bg2"/>
      </p:bgRef>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8C1A5C62-176F-114B-B996-68DB7A020071}"/>
              </a:ext>
            </a:extLst>
          </p:cNvPr>
          <p:cNvSpPr/>
          <p:nvPr/>
        </p:nvSpPr>
        <p:spPr>
          <a:xfrm>
            <a:off x="8384" y="0"/>
            <a:ext cx="6072187" cy="6865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1" i="0">
              <a:latin typeface="Arial" panose="020B0604020202020204" pitchFamily="34" charset="0"/>
            </a:endParaRPr>
          </a:p>
        </p:txBody>
      </p:sp>
      <p:sp>
        <p:nvSpPr>
          <p:cNvPr id="14" name="Marcador de posición de imagen 2">
            <a:extLst>
              <a:ext uri="{FF2B5EF4-FFF2-40B4-BE49-F238E27FC236}">
                <a16:creationId xmlns:a16="http://schemas.microsoft.com/office/drawing/2014/main" id="{4F4C5AD4-F0F4-A341-9275-4C421BCFBDC9}"/>
              </a:ext>
            </a:extLst>
          </p:cNvPr>
          <p:cNvSpPr>
            <a:spLocks noGrp="1"/>
          </p:cNvSpPr>
          <p:nvPr>
            <p:ph type="pic" sz="quarter" idx="20" hasCustomPrompt="1"/>
          </p:nvPr>
        </p:nvSpPr>
        <p:spPr>
          <a:xfrm>
            <a:off x="0" y="0"/>
            <a:ext cx="5607050" cy="6858000"/>
          </a:xfrm>
        </p:spPr>
        <p:txBody>
          <a:bodyPr vert="horz" lIns="720000" tIns="2160000" rIns="1440000" bIns="720000" rtlCol="0" anchor="t" anchorCtr="1">
            <a:normAutofit/>
          </a:bodyPr>
          <a:lstStyle>
            <a:lvl1pPr>
              <a:defRPr lang="es-CO" sz="1600" dirty="0">
                <a:solidFill>
                  <a:schemeClr val="bg1"/>
                </a:solidFill>
              </a:defRPr>
            </a:lvl1pPr>
          </a:lstStyle>
          <a:p>
            <a:pPr marL="0" lvl="0" indent="0" algn="ctr">
              <a:buFontTx/>
              <a:buNone/>
            </a:pPr>
            <a:r>
              <a:rPr lang="es-ES"/>
              <a:t>Haga clic en el icono </a:t>
            </a:r>
            <a:br>
              <a:rPr lang="es-ES"/>
            </a:br>
            <a:r>
              <a:rPr lang="es-ES"/>
              <a:t>para agregar </a:t>
            </a:r>
            <a:br>
              <a:rPr lang="es-ES"/>
            </a:br>
            <a:r>
              <a:rPr lang="es-ES"/>
              <a:t>una imagen</a:t>
            </a:r>
            <a:endParaRPr lang="es-CO"/>
          </a:p>
        </p:txBody>
      </p:sp>
      <p:sp>
        <p:nvSpPr>
          <p:cNvPr id="12" name="Title 1">
            <a:extLst>
              <a:ext uri="{FF2B5EF4-FFF2-40B4-BE49-F238E27FC236}">
                <a16:creationId xmlns:a16="http://schemas.microsoft.com/office/drawing/2014/main" id="{34A2A18B-13A2-0F44-BBB6-F5BB83C62EF9}"/>
              </a:ext>
            </a:extLst>
          </p:cNvPr>
          <p:cNvSpPr>
            <a:spLocks noGrp="1"/>
          </p:cNvSpPr>
          <p:nvPr>
            <p:ph type="title" hasCustomPrompt="1"/>
          </p:nvPr>
        </p:nvSpPr>
        <p:spPr>
          <a:xfrm>
            <a:off x="6959847" y="3684859"/>
            <a:ext cx="4176713" cy="1374735"/>
          </a:xfrm>
        </p:spPr>
        <p:txBody>
          <a:bodyPr anchor="t" anchorCtr="0">
            <a:spAutoFit/>
          </a:bodyPr>
          <a:lstStyle>
            <a:lvl1pPr algn="l">
              <a:lnSpc>
                <a:spcPts val="5000"/>
              </a:lnSpc>
              <a:spcAft>
                <a:spcPts val="600"/>
              </a:spcAft>
              <a:defRPr sz="4800" b="1" i="0" cap="none" baseline="0">
                <a:solidFill>
                  <a:schemeClr val="tx1"/>
                </a:solidFill>
                <a:latin typeface="Arial" panose="020B0604020202020204" pitchFamily="34" charset="0"/>
              </a:defRPr>
            </a:lvl1pPr>
          </a:lstStyle>
          <a:p>
            <a:r>
              <a:rPr lang="es-ES_tradnl" noProof="0"/>
              <a:t>Título del capítulo</a:t>
            </a:r>
          </a:p>
        </p:txBody>
      </p:sp>
      <p:sp>
        <p:nvSpPr>
          <p:cNvPr id="13" name="Text Placeholder 9">
            <a:extLst>
              <a:ext uri="{FF2B5EF4-FFF2-40B4-BE49-F238E27FC236}">
                <a16:creationId xmlns:a16="http://schemas.microsoft.com/office/drawing/2014/main" id="{C773F15C-9768-114A-8BA3-47DCBCE62914}"/>
              </a:ext>
            </a:extLst>
          </p:cNvPr>
          <p:cNvSpPr>
            <a:spLocks noGrp="1"/>
          </p:cNvSpPr>
          <p:nvPr>
            <p:ph type="body" sz="quarter" idx="15" hasCustomPrompt="1"/>
          </p:nvPr>
        </p:nvSpPr>
        <p:spPr>
          <a:xfrm>
            <a:off x="6906069" y="2017914"/>
            <a:ext cx="2424978" cy="1934376"/>
          </a:xfrm>
        </p:spPr>
        <p:txBody>
          <a:bodyPr anchor="t" anchorCtr="0">
            <a:spAutoFit/>
          </a:bodyPr>
          <a:lstStyle>
            <a:lvl1pPr algn="l">
              <a:buFontTx/>
              <a:buNone/>
              <a:defRPr sz="13300" b="0" i="0">
                <a:solidFill>
                  <a:schemeClr val="tx1"/>
                </a:solidFill>
                <a:latin typeface="Arial" panose="020B0604020202020204" pitchFamily="34" charset="0"/>
              </a:defRPr>
            </a:lvl1pPr>
            <a:lvl2pPr algn="r">
              <a:buFontTx/>
              <a:buNone/>
              <a:defRPr sz="13300">
                <a:solidFill>
                  <a:schemeClr val="bg1"/>
                </a:solidFill>
                <a:latin typeface="Arial Narrow" panose="020B0606020202030204" pitchFamily="34" charset="0"/>
              </a:defRPr>
            </a:lvl2pPr>
            <a:lvl3pPr algn="r">
              <a:buFontTx/>
              <a:buNone/>
              <a:defRPr sz="13300">
                <a:solidFill>
                  <a:schemeClr val="bg1"/>
                </a:solidFill>
                <a:latin typeface="Arial Narrow" panose="020B0606020202030204" pitchFamily="34" charset="0"/>
              </a:defRPr>
            </a:lvl3pPr>
            <a:lvl4pPr algn="r">
              <a:buFontTx/>
              <a:buNone/>
              <a:defRPr sz="13300">
                <a:solidFill>
                  <a:schemeClr val="bg1"/>
                </a:solidFill>
                <a:latin typeface="Arial Narrow" panose="020B0606020202030204" pitchFamily="34" charset="0"/>
              </a:defRPr>
            </a:lvl4pPr>
            <a:lvl5pPr algn="r">
              <a:buFontTx/>
              <a:buNone/>
              <a:defRPr sz="13300">
                <a:solidFill>
                  <a:schemeClr val="bg1"/>
                </a:solidFill>
                <a:latin typeface="Arial Narrow" panose="020B0606020202030204" pitchFamily="34" charset="0"/>
              </a:defRPr>
            </a:lvl5pPr>
          </a:lstStyle>
          <a:p>
            <a:pPr lvl="0"/>
            <a:r>
              <a:rPr lang="es-ES_tradnl" noProof="0"/>
              <a:t>##</a:t>
            </a:r>
          </a:p>
        </p:txBody>
      </p:sp>
      <p:sp>
        <p:nvSpPr>
          <p:cNvPr id="17" name="Marcador de texto 20">
            <a:extLst>
              <a:ext uri="{FF2B5EF4-FFF2-40B4-BE49-F238E27FC236}">
                <a16:creationId xmlns:a16="http://schemas.microsoft.com/office/drawing/2014/main" id="{13DA8E1B-858B-264C-A2A8-70E4C4B491B4}"/>
              </a:ext>
            </a:extLst>
          </p:cNvPr>
          <p:cNvSpPr>
            <a:spLocks noGrp="1"/>
          </p:cNvSpPr>
          <p:nvPr>
            <p:ph type="body" sz="quarter" idx="19" hasCustomPrompt="1"/>
          </p:nvPr>
        </p:nvSpPr>
        <p:spPr>
          <a:xfrm>
            <a:off x="6959847" y="5261857"/>
            <a:ext cx="3737779" cy="313932"/>
          </a:xfrm>
        </p:spPr>
        <p:txBody>
          <a:bodyPr anchor="t" anchorCtr="0">
            <a:spAutoFit/>
          </a:bodyPr>
          <a:lstStyle>
            <a:lvl1pPr marL="0" indent="0">
              <a:spcAft>
                <a:spcPts val="1200"/>
              </a:spcAft>
              <a:buNone/>
              <a:defRPr sz="1600" b="0" i="0">
                <a:solidFill>
                  <a:schemeClr val="tx1"/>
                </a:solidFill>
                <a:latin typeface="Arial" panose="020B0604020202020204" pitchFamily="34" charset="0"/>
              </a:defRPr>
            </a:lvl1pPr>
          </a:lstStyle>
          <a:p>
            <a:pPr lvl="0"/>
            <a:r>
              <a:rPr lang="es-ES"/>
              <a:t>Haga clic para modificar los textos</a:t>
            </a:r>
            <a:endParaRPr lang="es-CO"/>
          </a:p>
        </p:txBody>
      </p:sp>
      <p:grpSp>
        <p:nvGrpSpPr>
          <p:cNvPr id="7" name="Grupo 6">
            <a:extLst>
              <a:ext uri="{FF2B5EF4-FFF2-40B4-BE49-F238E27FC236}">
                <a16:creationId xmlns:a16="http://schemas.microsoft.com/office/drawing/2014/main" id="{B6BD6A24-B5A1-B04F-B9A2-5A0FE2DB472F}"/>
              </a:ext>
            </a:extLst>
          </p:cNvPr>
          <p:cNvGrpSpPr/>
          <p:nvPr userDrawn="1"/>
        </p:nvGrpSpPr>
        <p:grpSpPr>
          <a:xfrm>
            <a:off x="6868032" y="6035876"/>
            <a:ext cx="2463015" cy="677224"/>
            <a:chOff x="8472263" y="5745965"/>
            <a:chExt cx="3528393" cy="970157"/>
          </a:xfrm>
        </p:grpSpPr>
        <p:pic>
          <p:nvPicPr>
            <p:cNvPr id="9" name="Imagen 8">
              <a:extLst>
                <a:ext uri="{FF2B5EF4-FFF2-40B4-BE49-F238E27FC236}">
                  <a16:creationId xmlns:a16="http://schemas.microsoft.com/office/drawing/2014/main" id="{A3039601-51DF-A742-A286-F6714C15ED4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0" name="Imagen 9">
              <a:extLst>
                <a:ext uri="{FF2B5EF4-FFF2-40B4-BE49-F238E27FC236}">
                  <a16:creationId xmlns:a16="http://schemas.microsoft.com/office/drawing/2014/main" id="{57CF0EA7-671E-2B44-BA48-492AA5D5A52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1" name="Imagen 10">
              <a:extLst>
                <a:ext uri="{FF2B5EF4-FFF2-40B4-BE49-F238E27FC236}">
                  <a16:creationId xmlns:a16="http://schemas.microsoft.com/office/drawing/2014/main" id="{E0E0FEAE-A9E1-9B4A-8A14-AA925899F57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spTree>
    <p:extLst>
      <p:ext uri="{BB962C8B-B14F-4D97-AF65-F5344CB8AC3E}">
        <p14:creationId xmlns:p14="http://schemas.microsoft.com/office/powerpoint/2010/main" val="899802535"/>
      </p:ext>
    </p:extLst>
  </p:cSld>
  <p:clrMapOvr>
    <a:overrideClrMapping bg1="lt1" tx1="dk1" bg2="lt2" tx2="dk2" accent1="accent1" accent2="accent2" accent3="accent3" accent4="accent4" accent5="accent5" accent6="accent6" hlink="hlink" folHlink="folHlink"/>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Inicio Capitulo_Industria 1">
    <p:bg>
      <p:bgRef idx="1001">
        <a:schemeClr val="bg2"/>
      </p:bgRef>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8C1A5C62-176F-114B-B996-68DB7A020071}"/>
              </a:ext>
            </a:extLst>
          </p:cNvPr>
          <p:cNvSpPr/>
          <p:nvPr/>
        </p:nvSpPr>
        <p:spPr>
          <a:xfrm>
            <a:off x="8384" y="0"/>
            <a:ext cx="6072187" cy="6865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1" i="0">
              <a:latin typeface="Arial" panose="020B0604020202020204" pitchFamily="34" charset="0"/>
            </a:endParaRPr>
          </a:p>
        </p:txBody>
      </p:sp>
      <p:sp>
        <p:nvSpPr>
          <p:cNvPr id="12" name="Title 1">
            <a:extLst>
              <a:ext uri="{FF2B5EF4-FFF2-40B4-BE49-F238E27FC236}">
                <a16:creationId xmlns:a16="http://schemas.microsoft.com/office/drawing/2014/main" id="{34A2A18B-13A2-0F44-BBB6-F5BB83C62EF9}"/>
              </a:ext>
            </a:extLst>
          </p:cNvPr>
          <p:cNvSpPr>
            <a:spLocks noGrp="1"/>
          </p:cNvSpPr>
          <p:nvPr>
            <p:ph type="title" hasCustomPrompt="1"/>
          </p:nvPr>
        </p:nvSpPr>
        <p:spPr>
          <a:xfrm>
            <a:off x="6906069" y="3684859"/>
            <a:ext cx="4176713" cy="678263"/>
          </a:xfrm>
        </p:spPr>
        <p:txBody>
          <a:bodyPr anchor="t" anchorCtr="0">
            <a:spAutoFit/>
          </a:bodyPr>
          <a:lstStyle>
            <a:lvl1pPr algn="l">
              <a:lnSpc>
                <a:spcPts val="5000"/>
              </a:lnSpc>
              <a:spcAft>
                <a:spcPts val="600"/>
              </a:spcAft>
              <a:defRPr sz="3600" b="0" i="0" cap="none" baseline="0">
                <a:solidFill>
                  <a:schemeClr val="tx1"/>
                </a:solidFill>
                <a:latin typeface="Arial" panose="020B0604020202020204" pitchFamily="34" charset="0"/>
              </a:defRPr>
            </a:lvl1pPr>
          </a:lstStyle>
          <a:p>
            <a:r>
              <a:rPr lang="es-ES_tradnl" noProof="0"/>
              <a:t>Texto adicional</a:t>
            </a:r>
          </a:p>
        </p:txBody>
      </p:sp>
      <p:sp>
        <p:nvSpPr>
          <p:cNvPr id="13" name="Text Placeholder 9">
            <a:extLst>
              <a:ext uri="{FF2B5EF4-FFF2-40B4-BE49-F238E27FC236}">
                <a16:creationId xmlns:a16="http://schemas.microsoft.com/office/drawing/2014/main" id="{C773F15C-9768-114A-8BA3-47DCBCE62914}"/>
              </a:ext>
            </a:extLst>
          </p:cNvPr>
          <p:cNvSpPr>
            <a:spLocks noGrp="1"/>
          </p:cNvSpPr>
          <p:nvPr>
            <p:ph type="body" sz="quarter" idx="15" hasCustomPrompt="1"/>
          </p:nvPr>
        </p:nvSpPr>
        <p:spPr>
          <a:xfrm>
            <a:off x="6906068" y="2708920"/>
            <a:ext cx="4230491" cy="923330"/>
          </a:xfrm>
        </p:spPr>
        <p:txBody>
          <a:bodyPr wrap="square" anchor="t" anchorCtr="0">
            <a:spAutoFit/>
          </a:bodyPr>
          <a:lstStyle>
            <a:lvl1pPr algn="l">
              <a:buFontTx/>
              <a:buNone/>
              <a:defRPr sz="6000" b="1" i="0">
                <a:solidFill>
                  <a:schemeClr val="tx1"/>
                </a:solidFill>
                <a:latin typeface="Arial" panose="020B0604020202020204" pitchFamily="34" charset="0"/>
              </a:defRPr>
            </a:lvl1pPr>
            <a:lvl2pPr algn="r">
              <a:buFontTx/>
              <a:buNone/>
              <a:defRPr sz="13300">
                <a:solidFill>
                  <a:schemeClr val="bg1"/>
                </a:solidFill>
                <a:latin typeface="Arial Narrow" panose="020B0606020202030204" pitchFamily="34" charset="0"/>
              </a:defRPr>
            </a:lvl2pPr>
            <a:lvl3pPr algn="r">
              <a:buFontTx/>
              <a:buNone/>
              <a:defRPr sz="13300">
                <a:solidFill>
                  <a:schemeClr val="bg1"/>
                </a:solidFill>
                <a:latin typeface="Arial Narrow" panose="020B0606020202030204" pitchFamily="34" charset="0"/>
              </a:defRPr>
            </a:lvl3pPr>
            <a:lvl4pPr algn="r">
              <a:buFontTx/>
              <a:buNone/>
              <a:defRPr sz="13300">
                <a:solidFill>
                  <a:schemeClr val="bg1"/>
                </a:solidFill>
                <a:latin typeface="Arial Narrow" panose="020B0606020202030204" pitchFamily="34" charset="0"/>
              </a:defRPr>
            </a:lvl4pPr>
            <a:lvl5pPr algn="r">
              <a:buFontTx/>
              <a:buNone/>
              <a:defRPr sz="13300">
                <a:solidFill>
                  <a:schemeClr val="bg1"/>
                </a:solidFill>
                <a:latin typeface="Arial Narrow" panose="020B0606020202030204" pitchFamily="34" charset="0"/>
              </a:defRPr>
            </a:lvl5pPr>
          </a:lstStyle>
          <a:p>
            <a:pPr lvl="0"/>
            <a:r>
              <a:rPr lang="es-ES_tradnl" noProof="0"/>
              <a:t>Industria</a:t>
            </a:r>
          </a:p>
        </p:txBody>
      </p:sp>
      <p:sp>
        <p:nvSpPr>
          <p:cNvPr id="17" name="Marcador de texto 20">
            <a:extLst>
              <a:ext uri="{FF2B5EF4-FFF2-40B4-BE49-F238E27FC236}">
                <a16:creationId xmlns:a16="http://schemas.microsoft.com/office/drawing/2014/main" id="{13DA8E1B-858B-264C-A2A8-70E4C4B491B4}"/>
              </a:ext>
            </a:extLst>
          </p:cNvPr>
          <p:cNvSpPr>
            <a:spLocks noGrp="1"/>
          </p:cNvSpPr>
          <p:nvPr>
            <p:ph type="body" sz="quarter" idx="19" hasCustomPrompt="1"/>
          </p:nvPr>
        </p:nvSpPr>
        <p:spPr>
          <a:xfrm>
            <a:off x="6906069" y="5261857"/>
            <a:ext cx="3737779" cy="313932"/>
          </a:xfrm>
        </p:spPr>
        <p:txBody>
          <a:bodyPr anchor="t" anchorCtr="0">
            <a:spAutoFit/>
          </a:bodyPr>
          <a:lstStyle>
            <a:lvl1pPr marL="0" indent="0">
              <a:spcAft>
                <a:spcPts val="1200"/>
              </a:spcAft>
              <a:buNone/>
              <a:defRPr sz="1600" b="0" i="0">
                <a:solidFill>
                  <a:schemeClr val="tx1"/>
                </a:solidFill>
                <a:latin typeface="Arial" panose="020B0604020202020204" pitchFamily="34" charset="0"/>
              </a:defRPr>
            </a:lvl1pPr>
          </a:lstStyle>
          <a:p>
            <a:pPr lvl="0"/>
            <a:r>
              <a:rPr lang="es-ES"/>
              <a:t>Haga clic para modificar los textos</a:t>
            </a:r>
            <a:endParaRPr lang="es-CO"/>
          </a:p>
        </p:txBody>
      </p:sp>
      <p:grpSp>
        <p:nvGrpSpPr>
          <p:cNvPr id="7" name="Grupo 6">
            <a:extLst>
              <a:ext uri="{FF2B5EF4-FFF2-40B4-BE49-F238E27FC236}">
                <a16:creationId xmlns:a16="http://schemas.microsoft.com/office/drawing/2014/main" id="{B6BD6A24-B5A1-B04F-B9A2-5A0FE2DB472F}"/>
              </a:ext>
            </a:extLst>
          </p:cNvPr>
          <p:cNvGrpSpPr/>
          <p:nvPr userDrawn="1"/>
        </p:nvGrpSpPr>
        <p:grpSpPr>
          <a:xfrm>
            <a:off x="6868032" y="6035876"/>
            <a:ext cx="2463015" cy="677224"/>
            <a:chOff x="8472263" y="5745965"/>
            <a:chExt cx="3528393" cy="970157"/>
          </a:xfrm>
        </p:grpSpPr>
        <p:pic>
          <p:nvPicPr>
            <p:cNvPr id="9" name="Imagen 8">
              <a:extLst>
                <a:ext uri="{FF2B5EF4-FFF2-40B4-BE49-F238E27FC236}">
                  <a16:creationId xmlns:a16="http://schemas.microsoft.com/office/drawing/2014/main" id="{A3039601-51DF-A742-A286-F6714C15ED4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0" name="Imagen 9">
              <a:extLst>
                <a:ext uri="{FF2B5EF4-FFF2-40B4-BE49-F238E27FC236}">
                  <a16:creationId xmlns:a16="http://schemas.microsoft.com/office/drawing/2014/main" id="{57CF0EA7-671E-2B44-BA48-492AA5D5A52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1" name="Imagen 10">
              <a:extLst>
                <a:ext uri="{FF2B5EF4-FFF2-40B4-BE49-F238E27FC236}">
                  <a16:creationId xmlns:a16="http://schemas.microsoft.com/office/drawing/2014/main" id="{E0E0FEAE-A9E1-9B4A-8A14-AA925899F57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pic>
        <p:nvPicPr>
          <p:cNvPr id="22" name="Picture Placeholder 6">
            <a:extLst>
              <a:ext uri="{FF2B5EF4-FFF2-40B4-BE49-F238E27FC236}">
                <a16:creationId xmlns:a16="http://schemas.microsoft.com/office/drawing/2014/main" id="{BB1CC948-0CA3-7F41-A93F-FE435FE7577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0" y="0"/>
            <a:ext cx="5607050" cy="6858000"/>
          </a:xfrm>
          <a:prstGeom prst="rect">
            <a:avLst/>
          </a:prstGeom>
        </p:spPr>
      </p:pic>
    </p:spTree>
    <p:extLst>
      <p:ext uri="{BB962C8B-B14F-4D97-AF65-F5344CB8AC3E}">
        <p14:creationId xmlns:p14="http://schemas.microsoft.com/office/powerpoint/2010/main" val="2589865855"/>
      </p:ext>
    </p:extLst>
  </p:cSld>
  <p:clrMapOvr>
    <a:overrideClrMapping bg1="lt1" tx1="dk1" bg2="lt2" tx2="dk2" accent1="accent1" accent2="accent2" accent3="accent3" accent4="accent4" accent5="accent5" accent6="accent6" hlink="hlink" folHlink="folHlink"/>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Inicio Capitulo_Industria 2">
    <p:bg>
      <p:bgRef idx="1001">
        <a:schemeClr val="bg2"/>
      </p:bgRef>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F4B7E78-3DEB-DC46-BD12-9098937A604B}"/>
              </a:ext>
            </a:extLst>
          </p:cNvPr>
          <p:cNvSpPr/>
          <p:nvPr/>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1" i="0">
              <a:latin typeface="Arial" panose="020B0604020202020204" pitchFamily="34" charset="0"/>
            </a:endParaRPr>
          </a:p>
        </p:txBody>
      </p:sp>
      <p:sp>
        <p:nvSpPr>
          <p:cNvPr id="11" name="Title 1">
            <a:extLst>
              <a:ext uri="{FF2B5EF4-FFF2-40B4-BE49-F238E27FC236}">
                <a16:creationId xmlns:a16="http://schemas.microsoft.com/office/drawing/2014/main" id="{2B6D1F12-1109-6348-BB06-DC008A51EBE0}"/>
              </a:ext>
            </a:extLst>
          </p:cNvPr>
          <p:cNvSpPr>
            <a:spLocks noGrp="1"/>
          </p:cNvSpPr>
          <p:nvPr>
            <p:ph type="title" hasCustomPrompt="1"/>
          </p:nvPr>
        </p:nvSpPr>
        <p:spPr>
          <a:xfrm>
            <a:off x="695325" y="3573016"/>
            <a:ext cx="4176713" cy="678263"/>
          </a:xfrm>
        </p:spPr>
        <p:txBody>
          <a:bodyPr vert="horz" lIns="91440" tIns="45720" rIns="91440" bIns="45720" rtlCol="0" anchor="t" anchorCtr="0">
            <a:spAutoFit/>
          </a:bodyPr>
          <a:lstStyle>
            <a:lvl1pPr algn="r">
              <a:defRPr lang="es-ES_tradnl" sz="3600" b="0" cap="none" noProof="0" dirty="0">
                <a:solidFill>
                  <a:schemeClr val="tx1"/>
                </a:solidFill>
              </a:defRPr>
            </a:lvl1pPr>
          </a:lstStyle>
          <a:p>
            <a:pPr lvl="0">
              <a:lnSpc>
                <a:spcPts val="5000"/>
              </a:lnSpc>
              <a:spcAft>
                <a:spcPts val="600"/>
              </a:spcAft>
            </a:pPr>
            <a:r>
              <a:rPr lang="es-ES_tradnl" noProof="0"/>
              <a:t>Texto Adicional</a:t>
            </a:r>
          </a:p>
        </p:txBody>
      </p:sp>
      <p:sp>
        <p:nvSpPr>
          <p:cNvPr id="12" name="Text Placeholder 9">
            <a:extLst>
              <a:ext uri="{FF2B5EF4-FFF2-40B4-BE49-F238E27FC236}">
                <a16:creationId xmlns:a16="http://schemas.microsoft.com/office/drawing/2014/main" id="{2C98BF53-140B-4D4B-AE3C-84912D9A1BEE}"/>
              </a:ext>
            </a:extLst>
          </p:cNvPr>
          <p:cNvSpPr>
            <a:spLocks noGrp="1"/>
          </p:cNvSpPr>
          <p:nvPr>
            <p:ph type="body" sz="quarter" idx="15" hasCustomPrompt="1"/>
          </p:nvPr>
        </p:nvSpPr>
        <p:spPr>
          <a:xfrm>
            <a:off x="695325" y="2636912"/>
            <a:ext cx="4173538" cy="923330"/>
          </a:xfrm>
        </p:spPr>
        <p:txBody>
          <a:bodyPr wrap="square" anchor="t" anchorCtr="0">
            <a:spAutoFit/>
          </a:bodyPr>
          <a:lstStyle>
            <a:lvl1pPr algn="r">
              <a:buFontTx/>
              <a:buNone/>
              <a:defRPr sz="6000" b="1" i="0">
                <a:solidFill>
                  <a:schemeClr val="tx1"/>
                </a:solidFill>
                <a:latin typeface="Arial" panose="020B0604020202020204" pitchFamily="34" charset="0"/>
              </a:defRPr>
            </a:lvl1pPr>
            <a:lvl2pPr algn="r">
              <a:buFontTx/>
              <a:buNone/>
              <a:defRPr sz="13300">
                <a:solidFill>
                  <a:schemeClr val="bg1"/>
                </a:solidFill>
                <a:latin typeface="Arial Narrow" panose="020B0606020202030204" pitchFamily="34" charset="0"/>
              </a:defRPr>
            </a:lvl2pPr>
            <a:lvl3pPr algn="r">
              <a:buFontTx/>
              <a:buNone/>
              <a:defRPr sz="13300">
                <a:solidFill>
                  <a:schemeClr val="bg1"/>
                </a:solidFill>
                <a:latin typeface="Arial Narrow" panose="020B0606020202030204" pitchFamily="34" charset="0"/>
              </a:defRPr>
            </a:lvl3pPr>
            <a:lvl4pPr algn="r">
              <a:buFontTx/>
              <a:buNone/>
              <a:defRPr sz="13300">
                <a:solidFill>
                  <a:schemeClr val="bg1"/>
                </a:solidFill>
                <a:latin typeface="Arial Narrow" panose="020B0606020202030204" pitchFamily="34" charset="0"/>
              </a:defRPr>
            </a:lvl4pPr>
            <a:lvl5pPr algn="r">
              <a:buFontTx/>
              <a:buNone/>
              <a:defRPr sz="13300">
                <a:solidFill>
                  <a:schemeClr val="bg1"/>
                </a:solidFill>
                <a:latin typeface="Arial Narrow" panose="020B0606020202030204" pitchFamily="34" charset="0"/>
              </a:defRPr>
            </a:lvl5pPr>
          </a:lstStyle>
          <a:p>
            <a:pPr lvl="0"/>
            <a:r>
              <a:rPr lang="es-ES_tradnl" noProof="0"/>
              <a:t>Industria</a:t>
            </a:r>
          </a:p>
        </p:txBody>
      </p:sp>
      <p:sp>
        <p:nvSpPr>
          <p:cNvPr id="16" name="Marcador de texto 20">
            <a:extLst>
              <a:ext uri="{FF2B5EF4-FFF2-40B4-BE49-F238E27FC236}">
                <a16:creationId xmlns:a16="http://schemas.microsoft.com/office/drawing/2014/main" id="{88A04814-EE6F-B142-B902-4C26F876D372}"/>
              </a:ext>
            </a:extLst>
          </p:cNvPr>
          <p:cNvSpPr>
            <a:spLocks noGrp="1"/>
          </p:cNvSpPr>
          <p:nvPr>
            <p:ph type="body" sz="quarter" idx="19" hasCustomPrompt="1"/>
          </p:nvPr>
        </p:nvSpPr>
        <p:spPr>
          <a:xfrm>
            <a:off x="692150" y="5152973"/>
            <a:ext cx="4176713" cy="313932"/>
          </a:xfrm>
        </p:spPr>
        <p:txBody>
          <a:bodyPr anchor="t" anchorCtr="0">
            <a:spAutoFit/>
          </a:bodyPr>
          <a:lstStyle>
            <a:lvl1pPr marL="0" indent="0" algn="r">
              <a:spcAft>
                <a:spcPts val="600"/>
              </a:spcAft>
              <a:buNone/>
              <a:defRPr sz="1600" b="0" i="0">
                <a:solidFill>
                  <a:schemeClr val="tx1"/>
                </a:solidFill>
                <a:latin typeface="Arial" panose="020B0604020202020204" pitchFamily="34" charset="0"/>
              </a:defRPr>
            </a:lvl1pPr>
          </a:lstStyle>
          <a:p>
            <a:pPr lvl="0"/>
            <a:r>
              <a:rPr lang="es-ES"/>
              <a:t>Haga clic para modificar los textos</a:t>
            </a:r>
            <a:endParaRPr lang="es-CO"/>
          </a:p>
        </p:txBody>
      </p:sp>
      <p:grpSp>
        <p:nvGrpSpPr>
          <p:cNvPr id="7" name="Grupo 6">
            <a:extLst>
              <a:ext uri="{FF2B5EF4-FFF2-40B4-BE49-F238E27FC236}">
                <a16:creationId xmlns:a16="http://schemas.microsoft.com/office/drawing/2014/main" id="{2D5CFBA0-07F9-CB41-BC9B-2C3BCB36BFA7}"/>
              </a:ext>
            </a:extLst>
          </p:cNvPr>
          <p:cNvGrpSpPr/>
          <p:nvPr userDrawn="1"/>
        </p:nvGrpSpPr>
        <p:grpSpPr>
          <a:xfrm>
            <a:off x="2567608" y="6035876"/>
            <a:ext cx="2463015" cy="677224"/>
            <a:chOff x="8472263" y="5745965"/>
            <a:chExt cx="3528393" cy="970157"/>
          </a:xfrm>
        </p:grpSpPr>
        <p:pic>
          <p:nvPicPr>
            <p:cNvPr id="8" name="Imagen 7">
              <a:extLst>
                <a:ext uri="{FF2B5EF4-FFF2-40B4-BE49-F238E27FC236}">
                  <a16:creationId xmlns:a16="http://schemas.microsoft.com/office/drawing/2014/main" id="{680506F5-4DEB-A74F-9693-156A1CEFD1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9" name="Imagen 8">
              <a:extLst>
                <a:ext uri="{FF2B5EF4-FFF2-40B4-BE49-F238E27FC236}">
                  <a16:creationId xmlns:a16="http://schemas.microsoft.com/office/drawing/2014/main" id="{F2617A8A-9CE4-C240-B628-ABD5508C01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0" name="Imagen 9">
              <a:extLst>
                <a:ext uri="{FF2B5EF4-FFF2-40B4-BE49-F238E27FC236}">
                  <a16:creationId xmlns:a16="http://schemas.microsoft.com/office/drawing/2014/main" id="{6367EAE0-C6C5-F347-BA07-B4E6694396D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pic>
        <p:nvPicPr>
          <p:cNvPr id="14" name="Picture 13">
            <a:extLst>
              <a:ext uri="{FF2B5EF4-FFF2-40B4-BE49-F238E27FC236}">
                <a16:creationId xmlns:a16="http://schemas.microsoft.com/office/drawing/2014/main" id="{F193C284-9E9E-2442-93E5-BCAF99A8012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600057" y="-9128"/>
            <a:ext cx="5591944" cy="6858000"/>
          </a:xfrm>
          <a:prstGeom prst="rect">
            <a:avLst/>
          </a:prstGeom>
        </p:spPr>
      </p:pic>
    </p:spTree>
    <p:extLst>
      <p:ext uri="{BB962C8B-B14F-4D97-AF65-F5344CB8AC3E}">
        <p14:creationId xmlns:p14="http://schemas.microsoft.com/office/powerpoint/2010/main" val="2492424920"/>
      </p:ext>
    </p:extLst>
  </p:cSld>
  <p:clrMapOvr>
    <a:overrideClrMapping bg1="lt1" tx1="dk1" bg2="lt2" tx2="dk2" accent1="accent1" accent2="accent2" accent3="accent3" accent4="accent4" accent5="accent5" accent6="accent6" hlink="hlink" folHlink="folHlink"/>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Inicio Capitulo_Pesados 1">
    <p:bg>
      <p:bgRef idx="1001">
        <a:schemeClr val="bg2"/>
      </p:bgRef>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8C1A5C62-176F-114B-B996-68DB7A020071}"/>
              </a:ext>
            </a:extLst>
          </p:cNvPr>
          <p:cNvSpPr/>
          <p:nvPr userDrawn="1"/>
        </p:nvSpPr>
        <p:spPr>
          <a:xfrm>
            <a:off x="8384" y="0"/>
            <a:ext cx="6072187" cy="6865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1" i="0">
              <a:latin typeface="Arial" panose="020B0604020202020204" pitchFamily="34" charset="0"/>
            </a:endParaRPr>
          </a:p>
        </p:txBody>
      </p:sp>
      <p:sp>
        <p:nvSpPr>
          <p:cNvPr id="12" name="Title 1">
            <a:extLst>
              <a:ext uri="{FF2B5EF4-FFF2-40B4-BE49-F238E27FC236}">
                <a16:creationId xmlns:a16="http://schemas.microsoft.com/office/drawing/2014/main" id="{34A2A18B-13A2-0F44-BBB6-F5BB83C62EF9}"/>
              </a:ext>
            </a:extLst>
          </p:cNvPr>
          <p:cNvSpPr>
            <a:spLocks noGrp="1"/>
          </p:cNvSpPr>
          <p:nvPr>
            <p:ph type="title" hasCustomPrompt="1"/>
          </p:nvPr>
        </p:nvSpPr>
        <p:spPr>
          <a:xfrm>
            <a:off x="6906069" y="3684859"/>
            <a:ext cx="4176713" cy="678263"/>
          </a:xfrm>
        </p:spPr>
        <p:txBody>
          <a:bodyPr anchor="t" anchorCtr="0">
            <a:spAutoFit/>
          </a:bodyPr>
          <a:lstStyle>
            <a:lvl1pPr algn="l">
              <a:lnSpc>
                <a:spcPts val="5000"/>
              </a:lnSpc>
              <a:spcAft>
                <a:spcPts val="600"/>
              </a:spcAft>
              <a:defRPr sz="3600" b="0" i="0" cap="none" baseline="0">
                <a:solidFill>
                  <a:schemeClr val="tx1"/>
                </a:solidFill>
                <a:latin typeface="Arial" panose="020B0604020202020204" pitchFamily="34" charset="0"/>
              </a:defRPr>
            </a:lvl1pPr>
          </a:lstStyle>
          <a:p>
            <a:r>
              <a:rPr lang="es-ES_tradnl" noProof="0"/>
              <a:t>Texto adicional</a:t>
            </a:r>
          </a:p>
        </p:txBody>
      </p:sp>
      <p:sp>
        <p:nvSpPr>
          <p:cNvPr id="13" name="Text Placeholder 9">
            <a:extLst>
              <a:ext uri="{FF2B5EF4-FFF2-40B4-BE49-F238E27FC236}">
                <a16:creationId xmlns:a16="http://schemas.microsoft.com/office/drawing/2014/main" id="{C773F15C-9768-114A-8BA3-47DCBCE62914}"/>
              </a:ext>
            </a:extLst>
          </p:cNvPr>
          <p:cNvSpPr>
            <a:spLocks noGrp="1"/>
          </p:cNvSpPr>
          <p:nvPr>
            <p:ph type="body" sz="quarter" idx="15" hasCustomPrompt="1"/>
          </p:nvPr>
        </p:nvSpPr>
        <p:spPr>
          <a:xfrm>
            <a:off x="6906068" y="2708920"/>
            <a:ext cx="4230491" cy="923330"/>
          </a:xfrm>
        </p:spPr>
        <p:txBody>
          <a:bodyPr wrap="square" anchor="t" anchorCtr="0">
            <a:spAutoFit/>
          </a:bodyPr>
          <a:lstStyle>
            <a:lvl1pPr algn="l">
              <a:buFontTx/>
              <a:buNone/>
              <a:defRPr sz="6000" b="1" i="0">
                <a:solidFill>
                  <a:schemeClr val="tx1"/>
                </a:solidFill>
                <a:latin typeface="Arial" panose="020B0604020202020204" pitchFamily="34" charset="0"/>
              </a:defRPr>
            </a:lvl1pPr>
            <a:lvl2pPr algn="r">
              <a:buFontTx/>
              <a:buNone/>
              <a:defRPr sz="13300">
                <a:solidFill>
                  <a:schemeClr val="bg1"/>
                </a:solidFill>
                <a:latin typeface="Arial Narrow" panose="020B0606020202030204" pitchFamily="34" charset="0"/>
              </a:defRPr>
            </a:lvl2pPr>
            <a:lvl3pPr algn="r">
              <a:buFontTx/>
              <a:buNone/>
              <a:defRPr sz="13300">
                <a:solidFill>
                  <a:schemeClr val="bg1"/>
                </a:solidFill>
                <a:latin typeface="Arial Narrow" panose="020B0606020202030204" pitchFamily="34" charset="0"/>
              </a:defRPr>
            </a:lvl3pPr>
            <a:lvl4pPr algn="r">
              <a:buFontTx/>
              <a:buNone/>
              <a:defRPr sz="13300">
                <a:solidFill>
                  <a:schemeClr val="bg1"/>
                </a:solidFill>
                <a:latin typeface="Arial Narrow" panose="020B0606020202030204" pitchFamily="34" charset="0"/>
              </a:defRPr>
            </a:lvl4pPr>
            <a:lvl5pPr algn="r">
              <a:buFontTx/>
              <a:buNone/>
              <a:defRPr sz="13300">
                <a:solidFill>
                  <a:schemeClr val="bg1"/>
                </a:solidFill>
                <a:latin typeface="Arial Narrow" panose="020B0606020202030204" pitchFamily="34" charset="0"/>
              </a:defRPr>
            </a:lvl5pPr>
          </a:lstStyle>
          <a:p>
            <a:pPr lvl="0"/>
            <a:r>
              <a:rPr lang="es-ES_tradnl" noProof="0"/>
              <a:t>Pesados</a:t>
            </a:r>
          </a:p>
        </p:txBody>
      </p:sp>
      <p:sp>
        <p:nvSpPr>
          <p:cNvPr id="17" name="Marcador de texto 20">
            <a:extLst>
              <a:ext uri="{FF2B5EF4-FFF2-40B4-BE49-F238E27FC236}">
                <a16:creationId xmlns:a16="http://schemas.microsoft.com/office/drawing/2014/main" id="{13DA8E1B-858B-264C-A2A8-70E4C4B491B4}"/>
              </a:ext>
            </a:extLst>
          </p:cNvPr>
          <p:cNvSpPr>
            <a:spLocks noGrp="1"/>
          </p:cNvSpPr>
          <p:nvPr>
            <p:ph type="body" sz="quarter" idx="19" hasCustomPrompt="1"/>
          </p:nvPr>
        </p:nvSpPr>
        <p:spPr>
          <a:xfrm>
            <a:off x="6906069" y="5261857"/>
            <a:ext cx="3737779" cy="313932"/>
          </a:xfrm>
        </p:spPr>
        <p:txBody>
          <a:bodyPr anchor="t" anchorCtr="0">
            <a:spAutoFit/>
          </a:bodyPr>
          <a:lstStyle>
            <a:lvl1pPr marL="0" indent="0">
              <a:spcAft>
                <a:spcPts val="1200"/>
              </a:spcAft>
              <a:buNone/>
              <a:defRPr sz="1600" b="0" i="0">
                <a:solidFill>
                  <a:schemeClr val="tx1"/>
                </a:solidFill>
                <a:latin typeface="Arial" panose="020B0604020202020204" pitchFamily="34" charset="0"/>
              </a:defRPr>
            </a:lvl1pPr>
          </a:lstStyle>
          <a:p>
            <a:pPr lvl="0"/>
            <a:r>
              <a:rPr lang="es-ES"/>
              <a:t>Haga clic para modificar los textos</a:t>
            </a:r>
            <a:endParaRPr lang="es-CO"/>
          </a:p>
        </p:txBody>
      </p:sp>
      <p:grpSp>
        <p:nvGrpSpPr>
          <p:cNvPr id="7" name="Grupo 6">
            <a:extLst>
              <a:ext uri="{FF2B5EF4-FFF2-40B4-BE49-F238E27FC236}">
                <a16:creationId xmlns:a16="http://schemas.microsoft.com/office/drawing/2014/main" id="{B6BD6A24-B5A1-B04F-B9A2-5A0FE2DB472F}"/>
              </a:ext>
            </a:extLst>
          </p:cNvPr>
          <p:cNvGrpSpPr/>
          <p:nvPr userDrawn="1"/>
        </p:nvGrpSpPr>
        <p:grpSpPr>
          <a:xfrm>
            <a:off x="6868032" y="6035876"/>
            <a:ext cx="2463015" cy="677224"/>
            <a:chOff x="8472263" y="5745965"/>
            <a:chExt cx="3528393" cy="970157"/>
          </a:xfrm>
        </p:grpSpPr>
        <p:pic>
          <p:nvPicPr>
            <p:cNvPr id="9" name="Imagen 8">
              <a:extLst>
                <a:ext uri="{FF2B5EF4-FFF2-40B4-BE49-F238E27FC236}">
                  <a16:creationId xmlns:a16="http://schemas.microsoft.com/office/drawing/2014/main" id="{A3039601-51DF-A742-A286-F6714C15ED4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0" name="Imagen 9">
              <a:extLst>
                <a:ext uri="{FF2B5EF4-FFF2-40B4-BE49-F238E27FC236}">
                  <a16:creationId xmlns:a16="http://schemas.microsoft.com/office/drawing/2014/main" id="{57CF0EA7-671E-2B44-BA48-492AA5D5A52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1" name="Imagen 10">
              <a:extLst>
                <a:ext uri="{FF2B5EF4-FFF2-40B4-BE49-F238E27FC236}">
                  <a16:creationId xmlns:a16="http://schemas.microsoft.com/office/drawing/2014/main" id="{E0E0FEAE-A9E1-9B4A-8A14-AA925899F57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pic>
        <p:nvPicPr>
          <p:cNvPr id="14" name="Picture 13">
            <a:extLst>
              <a:ext uri="{FF2B5EF4-FFF2-40B4-BE49-F238E27FC236}">
                <a16:creationId xmlns:a16="http://schemas.microsoft.com/office/drawing/2014/main" id="{A692DEF2-1F71-D64E-BAC7-3C930A155D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5591944" cy="6858000"/>
          </a:xfrm>
          <a:prstGeom prst="rect">
            <a:avLst/>
          </a:prstGeom>
        </p:spPr>
      </p:pic>
    </p:spTree>
    <p:extLst>
      <p:ext uri="{BB962C8B-B14F-4D97-AF65-F5344CB8AC3E}">
        <p14:creationId xmlns:p14="http://schemas.microsoft.com/office/powerpoint/2010/main" val="287356486"/>
      </p:ext>
    </p:extLst>
  </p:cSld>
  <p:clrMapOvr>
    <a:overrideClrMapping bg1="lt1" tx1="dk1" bg2="lt2" tx2="dk2" accent1="accent1" accent2="accent2" accent3="accent3" accent4="accent4" accent5="accent5" accent6="accent6" hlink="hlink" folHlink="folHlink"/>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nicio Capitulo_Insdutria 2">
    <p:bg>
      <p:bgRef idx="1001">
        <a:schemeClr val="bg2"/>
      </p:bgRef>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F4B7E78-3DEB-DC46-BD12-9098937A604B}"/>
              </a:ext>
            </a:extLst>
          </p:cNvPr>
          <p:cNvSpPr/>
          <p:nvPr/>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1" i="0">
              <a:latin typeface="Arial" panose="020B0604020202020204" pitchFamily="34" charset="0"/>
            </a:endParaRPr>
          </a:p>
        </p:txBody>
      </p:sp>
      <p:sp>
        <p:nvSpPr>
          <p:cNvPr id="11" name="Title 1">
            <a:extLst>
              <a:ext uri="{FF2B5EF4-FFF2-40B4-BE49-F238E27FC236}">
                <a16:creationId xmlns:a16="http://schemas.microsoft.com/office/drawing/2014/main" id="{2B6D1F12-1109-6348-BB06-DC008A51EBE0}"/>
              </a:ext>
            </a:extLst>
          </p:cNvPr>
          <p:cNvSpPr>
            <a:spLocks noGrp="1"/>
          </p:cNvSpPr>
          <p:nvPr>
            <p:ph type="title" hasCustomPrompt="1"/>
          </p:nvPr>
        </p:nvSpPr>
        <p:spPr>
          <a:xfrm>
            <a:off x="695325" y="3573016"/>
            <a:ext cx="4176713" cy="678263"/>
          </a:xfrm>
        </p:spPr>
        <p:txBody>
          <a:bodyPr vert="horz" lIns="91440" tIns="45720" rIns="91440" bIns="45720" rtlCol="0" anchor="t" anchorCtr="0">
            <a:spAutoFit/>
          </a:bodyPr>
          <a:lstStyle>
            <a:lvl1pPr algn="r">
              <a:defRPr lang="es-ES_tradnl" sz="3600" b="0" cap="none" noProof="0" dirty="0">
                <a:solidFill>
                  <a:schemeClr val="tx1"/>
                </a:solidFill>
              </a:defRPr>
            </a:lvl1pPr>
          </a:lstStyle>
          <a:p>
            <a:pPr lvl="0">
              <a:lnSpc>
                <a:spcPts val="5000"/>
              </a:lnSpc>
              <a:spcAft>
                <a:spcPts val="600"/>
              </a:spcAft>
            </a:pPr>
            <a:r>
              <a:rPr lang="es-ES_tradnl" noProof="0"/>
              <a:t>Texto Adicional</a:t>
            </a:r>
          </a:p>
        </p:txBody>
      </p:sp>
      <p:sp>
        <p:nvSpPr>
          <p:cNvPr id="12" name="Text Placeholder 9">
            <a:extLst>
              <a:ext uri="{FF2B5EF4-FFF2-40B4-BE49-F238E27FC236}">
                <a16:creationId xmlns:a16="http://schemas.microsoft.com/office/drawing/2014/main" id="{2C98BF53-140B-4D4B-AE3C-84912D9A1BEE}"/>
              </a:ext>
            </a:extLst>
          </p:cNvPr>
          <p:cNvSpPr>
            <a:spLocks noGrp="1"/>
          </p:cNvSpPr>
          <p:nvPr>
            <p:ph type="body" sz="quarter" idx="15" hasCustomPrompt="1"/>
          </p:nvPr>
        </p:nvSpPr>
        <p:spPr>
          <a:xfrm>
            <a:off x="695325" y="2636912"/>
            <a:ext cx="4173538" cy="923330"/>
          </a:xfrm>
        </p:spPr>
        <p:txBody>
          <a:bodyPr wrap="square" anchor="t" anchorCtr="0">
            <a:spAutoFit/>
          </a:bodyPr>
          <a:lstStyle>
            <a:lvl1pPr algn="r">
              <a:buFontTx/>
              <a:buNone/>
              <a:defRPr sz="6000" b="1" i="0">
                <a:solidFill>
                  <a:schemeClr val="tx1"/>
                </a:solidFill>
                <a:latin typeface="Arial" panose="020B0604020202020204" pitchFamily="34" charset="0"/>
              </a:defRPr>
            </a:lvl1pPr>
            <a:lvl2pPr algn="r">
              <a:buFontTx/>
              <a:buNone/>
              <a:defRPr sz="13300">
                <a:solidFill>
                  <a:schemeClr val="bg1"/>
                </a:solidFill>
                <a:latin typeface="Arial Narrow" panose="020B0606020202030204" pitchFamily="34" charset="0"/>
              </a:defRPr>
            </a:lvl2pPr>
            <a:lvl3pPr algn="r">
              <a:buFontTx/>
              <a:buNone/>
              <a:defRPr sz="13300">
                <a:solidFill>
                  <a:schemeClr val="bg1"/>
                </a:solidFill>
                <a:latin typeface="Arial Narrow" panose="020B0606020202030204" pitchFamily="34" charset="0"/>
              </a:defRPr>
            </a:lvl3pPr>
            <a:lvl4pPr algn="r">
              <a:buFontTx/>
              <a:buNone/>
              <a:defRPr sz="13300">
                <a:solidFill>
                  <a:schemeClr val="bg1"/>
                </a:solidFill>
                <a:latin typeface="Arial Narrow" panose="020B0606020202030204" pitchFamily="34" charset="0"/>
              </a:defRPr>
            </a:lvl4pPr>
            <a:lvl5pPr algn="r">
              <a:buFontTx/>
              <a:buNone/>
              <a:defRPr sz="13300">
                <a:solidFill>
                  <a:schemeClr val="bg1"/>
                </a:solidFill>
                <a:latin typeface="Arial Narrow" panose="020B0606020202030204" pitchFamily="34" charset="0"/>
              </a:defRPr>
            </a:lvl5pPr>
          </a:lstStyle>
          <a:p>
            <a:pPr lvl="0"/>
            <a:r>
              <a:rPr lang="es-ES_tradnl" noProof="0"/>
              <a:t>Pesados</a:t>
            </a:r>
          </a:p>
        </p:txBody>
      </p:sp>
      <p:sp>
        <p:nvSpPr>
          <p:cNvPr id="16" name="Marcador de texto 20">
            <a:extLst>
              <a:ext uri="{FF2B5EF4-FFF2-40B4-BE49-F238E27FC236}">
                <a16:creationId xmlns:a16="http://schemas.microsoft.com/office/drawing/2014/main" id="{88A04814-EE6F-B142-B902-4C26F876D372}"/>
              </a:ext>
            </a:extLst>
          </p:cNvPr>
          <p:cNvSpPr>
            <a:spLocks noGrp="1"/>
          </p:cNvSpPr>
          <p:nvPr>
            <p:ph type="body" sz="quarter" idx="19" hasCustomPrompt="1"/>
          </p:nvPr>
        </p:nvSpPr>
        <p:spPr>
          <a:xfrm>
            <a:off x="692150" y="5152973"/>
            <a:ext cx="4176713" cy="313932"/>
          </a:xfrm>
        </p:spPr>
        <p:txBody>
          <a:bodyPr anchor="t" anchorCtr="0">
            <a:spAutoFit/>
          </a:bodyPr>
          <a:lstStyle>
            <a:lvl1pPr marL="0" indent="0" algn="r">
              <a:spcAft>
                <a:spcPts val="600"/>
              </a:spcAft>
              <a:buNone/>
              <a:defRPr sz="1600" b="0" i="0">
                <a:solidFill>
                  <a:schemeClr val="tx1"/>
                </a:solidFill>
                <a:latin typeface="Arial" panose="020B0604020202020204" pitchFamily="34" charset="0"/>
              </a:defRPr>
            </a:lvl1pPr>
          </a:lstStyle>
          <a:p>
            <a:pPr lvl="0"/>
            <a:r>
              <a:rPr lang="es-ES"/>
              <a:t>Haga clic para modificar los textos</a:t>
            </a:r>
            <a:endParaRPr lang="es-CO"/>
          </a:p>
        </p:txBody>
      </p:sp>
      <p:grpSp>
        <p:nvGrpSpPr>
          <p:cNvPr id="7" name="Grupo 6">
            <a:extLst>
              <a:ext uri="{FF2B5EF4-FFF2-40B4-BE49-F238E27FC236}">
                <a16:creationId xmlns:a16="http://schemas.microsoft.com/office/drawing/2014/main" id="{2D5CFBA0-07F9-CB41-BC9B-2C3BCB36BFA7}"/>
              </a:ext>
            </a:extLst>
          </p:cNvPr>
          <p:cNvGrpSpPr/>
          <p:nvPr userDrawn="1"/>
        </p:nvGrpSpPr>
        <p:grpSpPr>
          <a:xfrm>
            <a:off x="2567608" y="6035876"/>
            <a:ext cx="2463015" cy="677224"/>
            <a:chOff x="8472263" y="5745965"/>
            <a:chExt cx="3528393" cy="970157"/>
          </a:xfrm>
        </p:grpSpPr>
        <p:pic>
          <p:nvPicPr>
            <p:cNvPr id="8" name="Imagen 7">
              <a:extLst>
                <a:ext uri="{FF2B5EF4-FFF2-40B4-BE49-F238E27FC236}">
                  <a16:creationId xmlns:a16="http://schemas.microsoft.com/office/drawing/2014/main" id="{680506F5-4DEB-A74F-9693-156A1CEFD1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9" name="Imagen 8">
              <a:extLst>
                <a:ext uri="{FF2B5EF4-FFF2-40B4-BE49-F238E27FC236}">
                  <a16:creationId xmlns:a16="http://schemas.microsoft.com/office/drawing/2014/main" id="{F2617A8A-9CE4-C240-B628-ABD5508C01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0" name="Imagen 9">
              <a:extLst>
                <a:ext uri="{FF2B5EF4-FFF2-40B4-BE49-F238E27FC236}">
                  <a16:creationId xmlns:a16="http://schemas.microsoft.com/office/drawing/2014/main" id="{6367EAE0-C6C5-F347-BA07-B4E6694396D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pic>
        <p:nvPicPr>
          <p:cNvPr id="15" name="Picture 14">
            <a:extLst>
              <a:ext uri="{FF2B5EF4-FFF2-40B4-BE49-F238E27FC236}">
                <a16:creationId xmlns:a16="http://schemas.microsoft.com/office/drawing/2014/main" id="{EB96C569-9C59-2B4B-94CB-BD08348B959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52728" y="0"/>
            <a:ext cx="5663952" cy="6858000"/>
          </a:xfrm>
          <a:prstGeom prst="rect">
            <a:avLst/>
          </a:prstGeom>
        </p:spPr>
      </p:pic>
    </p:spTree>
    <p:extLst>
      <p:ext uri="{BB962C8B-B14F-4D97-AF65-F5344CB8AC3E}">
        <p14:creationId xmlns:p14="http://schemas.microsoft.com/office/powerpoint/2010/main" val="441659848"/>
      </p:ext>
    </p:extLst>
  </p:cSld>
  <p:clrMapOvr>
    <a:overrideClrMapping bg1="lt1" tx1="dk1" bg2="lt2" tx2="dk2" accent1="accent1" accent2="accent2" accent3="accent3" accent4="accent4" accent5="accent5" accent6="accent6" hlink="hlink" folHlink="folHlink"/>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Inicio Capitulo_Livianos 1">
    <p:bg>
      <p:bgRef idx="1001">
        <a:schemeClr val="bg2"/>
      </p:bgRef>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8C1A5C62-176F-114B-B996-68DB7A020071}"/>
              </a:ext>
            </a:extLst>
          </p:cNvPr>
          <p:cNvSpPr/>
          <p:nvPr/>
        </p:nvSpPr>
        <p:spPr>
          <a:xfrm>
            <a:off x="8384" y="0"/>
            <a:ext cx="6072187" cy="6865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1" i="0">
              <a:latin typeface="Arial" panose="020B0604020202020204" pitchFamily="34" charset="0"/>
            </a:endParaRPr>
          </a:p>
        </p:txBody>
      </p:sp>
      <p:sp>
        <p:nvSpPr>
          <p:cNvPr id="12" name="Title 1">
            <a:extLst>
              <a:ext uri="{FF2B5EF4-FFF2-40B4-BE49-F238E27FC236}">
                <a16:creationId xmlns:a16="http://schemas.microsoft.com/office/drawing/2014/main" id="{34A2A18B-13A2-0F44-BBB6-F5BB83C62EF9}"/>
              </a:ext>
            </a:extLst>
          </p:cNvPr>
          <p:cNvSpPr>
            <a:spLocks noGrp="1"/>
          </p:cNvSpPr>
          <p:nvPr>
            <p:ph type="title" hasCustomPrompt="1"/>
          </p:nvPr>
        </p:nvSpPr>
        <p:spPr>
          <a:xfrm>
            <a:off x="6906069" y="3684859"/>
            <a:ext cx="4176713" cy="678263"/>
          </a:xfrm>
        </p:spPr>
        <p:txBody>
          <a:bodyPr anchor="t" anchorCtr="0">
            <a:spAutoFit/>
          </a:bodyPr>
          <a:lstStyle>
            <a:lvl1pPr algn="l">
              <a:lnSpc>
                <a:spcPts val="5000"/>
              </a:lnSpc>
              <a:spcAft>
                <a:spcPts val="600"/>
              </a:spcAft>
              <a:defRPr sz="3600" b="0" i="0" cap="none" baseline="0">
                <a:solidFill>
                  <a:schemeClr val="tx1"/>
                </a:solidFill>
                <a:latin typeface="Arial" panose="020B0604020202020204" pitchFamily="34" charset="0"/>
              </a:defRPr>
            </a:lvl1pPr>
          </a:lstStyle>
          <a:p>
            <a:r>
              <a:rPr lang="es-ES_tradnl" noProof="0"/>
              <a:t>Texto adicional</a:t>
            </a:r>
          </a:p>
        </p:txBody>
      </p:sp>
      <p:sp>
        <p:nvSpPr>
          <p:cNvPr id="13" name="Text Placeholder 9">
            <a:extLst>
              <a:ext uri="{FF2B5EF4-FFF2-40B4-BE49-F238E27FC236}">
                <a16:creationId xmlns:a16="http://schemas.microsoft.com/office/drawing/2014/main" id="{C773F15C-9768-114A-8BA3-47DCBCE62914}"/>
              </a:ext>
            </a:extLst>
          </p:cNvPr>
          <p:cNvSpPr>
            <a:spLocks noGrp="1"/>
          </p:cNvSpPr>
          <p:nvPr>
            <p:ph type="body" sz="quarter" idx="15" hasCustomPrompt="1"/>
          </p:nvPr>
        </p:nvSpPr>
        <p:spPr>
          <a:xfrm>
            <a:off x="6906068" y="2708920"/>
            <a:ext cx="4230491" cy="923330"/>
          </a:xfrm>
        </p:spPr>
        <p:txBody>
          <a:bodyPr wrap="square" anchor="t" anchorCtr="0">
            <a:spAutoFit/>
          </a:bodyPr>
          <a:lstStyle>
            <a:lvl1pPr algn="l">
              <a:buFontTx/>
              <a:buNone/>
              <a:defRPr sz="6000" b="1" i="0">
                <a:solidFill>
                  <a:schemeClr val="tx1"/>
                </a:solidFill>
                <a:latin typeface="Arial" panose="020B0604020202020204" pitchFamily="34" charset="0"/>
              </a:defRPr>
            </a:lvl1pPr>
            <a:lvl2pPr algn="r">
              <a:buFontTx/>
              <a:buNone/>
              <a:defRPr sz="13300">
                <a:solidFill>
                  <a:schemeClr val="bg1"/>
                </a:solidFill>
                <a:latin typeface="Arial Narrow" panose="020B0606020202030204" pitchFamily="34" charset="0"/>
              </a:defRPr>
            </a:lvl2pPr>
            <a:lvl3pPr algn="r">
              <a:buFontTx/>
              <a:buNone/>
              <a:defRPr sz="13300">
                <a:solidFill>
                  <a:schemeClr val="bg1"/>
                </a:solidFill>
                <a:latin typeface="Arial Narrow" panose="020B0606020202030204" pitchFamily="34" charset="0"/>
              </a:defRPr>
            </a:lvl3pPr>
            <a:lvl4pPr algn="r">
              <a:buFontTx/>
              <a:buNone/>
              <a:defRPr sz="13300">
                <a:solidFill>
                  <a:schemeClr val="bg1"/>
                </a:solidFill>
                <a:latin typeface="Arial Narrow" panose="020B0606020202030204" pitchFamily="34" charset="0"/>
              </a:defRPr>
            </a:lvl4pPr>
            <a:lvl5pPr algn="r">
              <a:buFontTx/>
              <a:buNone/>
              <a:defRPr sz="13300">
                <a:solidFill>
                  <a:schemeClr val="bg1"/>
                </a:solidFill>
                <a:latin typeface="Arial Narrow" panose="020B0606020202030204" pitchFamily="34" charset="0"/>
              </a:defRPr>
            </a:lvl5pPr>
          </a:lstStyle>
          <a:p>
            <a:pPr lvl="0"/>
            <a:r>
              <a:rPr lang="es-ES_tradnl" noProof="0"/>
              <a:t>Livianos</a:t>
            </a:r>
          </a:p>
        </p:txBody>
      </p:sp>
      <p:sp>
        <p:nvSpPr>
          <p:cNvPr id="17" name="Marcador de texto 20">
            <a:extLst>
              <a:ext uri="{FF2B5EF4-FFF2-40B4-BE49-F238E27FC236}">
                <a16:creationId xmlns:a16="http://schemas.microsoft.com/office/drawing/2014/main" id="{13DA8E1B-858B-264C-A2A8-70E4C4B491B4}"/>
              </a:ext>
            </a:extLst>
          </p:cNvPr>
          <p:cNvSpPr>
            <a:spLocks noGrp="1"/>
          </p:cNvSpPr>
          <p:nvPr>
            <p:ph type="body" sz="quarter" idx="19" hasCustomPrompt="1"/>
          </p:nvPr>
        </p:nvSpPr>
        <p:spPr>
          <a:xfrm>
            <a:off x="6906069" y="5261857"/>
            <a:ext cx="3737779" cy="313932"/>
          </a:xfrm>
        </p:spPr>
        <p:txBody>
          <a:bodyPr anchor="t" anchorCtr="0">
            <a:spAutoFit/>
          </a:bodyPr>
          <a:lstStyle>
            <a:lvl1pPr marL="0" indent="0">
              <a:spcAft>
                <a:spcPts val="1200"/>
              </a:spcAft>
              <a:buNone/>
              <a:defRPr sz="1600" b="0" i="0">
                <a:solidFill>
                  <a:schemeClr val="tx1"/>
                </a:solidFill>
                <a:latin typeface="Arial" panose="020B0604020202020204" pitchFamily="34" charset="0"/>
              </a:defRPr>
            </a:lvl1pPr>
          </a:lstStyle>
          <a:p>
            <a:pPr lvl="0"/>
            <a:r>
              <a:rPr lang="es-ES"/>
              <a:t>Haga clic para modificar los textos</a:t>
            </a:r>
            <a:endParaRPr lang="es-CO"/>
          </a:p>
        </p:txBody>
      </p:sp>
      <p:grpSp>
        <p:nvGrpSpPr>
          <p:cNvPr id="7" name="Grupo 6">
            <a:extLst>
              <a:ext uri="{FF2B5EF4-FFF2-40B4-BE49-F238E27FC236}">
                <a16:creationId xmlns:a16="http://schemas.microsoft.com/office/drawing/2014/main" id="{B6BD6A24-B5A1-B04F-B9A2-5A0FE2DB472F}"/>
              </a:ext>
            </a:extLst>
          </p:cNvPr>
          <p:cNvGrpSpPr/>
          <p:nvPr userDrawn="1"/>
        </p:nvGrpSpPr>
        <p:grpSpPr>
          <a:xfrm>
            <a:off x="6868032" y="6035876"/>
            <a:ext cx="2463015" cy="677224"/>
            <a:chOff x="8472263" y="5745965"/>
            <a:chExt cx="3528393" cy="970157"/>
          </a:xfrm>
        </p:grpSpPr>
        <p:pic>
          <p:nvPicPr>
            <p:cNvPr id="9" name="Imagen 8">
              <a:extLst>
                <a:ext uri="{FF2B5EF4-FFF2-40B4-BE49-F238E27FC236}">
                  <a16:creationId xmlns:a16="http://schemas.microsoft.com/office/drawing/2014/main" id="{A3039601-51DF-A742-A286-F6714C15ED4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0" name="Imagen 9">
              <a:extLst>
                <a:ext uri="{FF2B5EF4-FFF2-40B4-BE49-F238E27FC236}">
                  <a16:creationId xmlns:a16="http://schemas.microsoft.com/office/drawing/2014/main" id="{57CF0EA7-671E-2B44-BA48-492AA5D5A52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1" name="Imagen 10">
              <a:extLst>
                <a:ext uri="{FF2B5EF4-FFF2-40B4-BE49-F238E27FC236}">
                  <a16:creationId xmlns:a16="http://schemas.microsoft.com/office/drawing/2014/main" id="{E0E0FEAE-A9E1-9B4A-8A14-AA925899F57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pic>
        <p:nvPicPr>
          <p:cNvPr id="5" name="Picture 4">
            <a:extLst>
              <a:ext uri="{FF2B5EF4-FFF2-40B4-BE49-F238E27FC236}">
                <a16:creationId xmlns:a16="http://schemas.microsoft.com/office/drawing/2014/main" id="{197E1406-991D-314D-B9DD-333671FFE76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6688" y="0"/>
            <a:ext cx="5715782" cy="6858000"/>
          </a:xfrm>
          <a:prstGeom prst="rect">
            <a:avLst/>
          </a:prstGeom>
        </p:spPr>
      </p:pic>
    </p:spTree>
    <p:extLst>
      <p:ext uri="{BB962C8B-B14F-4D97-AF65-F5344CB8AC3E}">
        <p14:creationId xmlns:p14="http://schemas.microsoft.com/office/powerpoint/2010/main" val="3700534342"/>
      </p:ext>
    </p:extLst>
  </p:cSld>
  <p:clrMapOvr>
    <a:overrideClrMapping bg1="lt1" tx1="dk1" bg2="lt2" tx2="dk2" accent1="accent1" accent2="accent2" accent3="accent3" accent4="accent4" accent5="accent5" accent6="accent6" hlink="hlink" folHlink="folHlink"/>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Inicio Capitulo Izq">
    <p:bg>
      <p:bgRef idx="1001">
        <a:schemeClr val="bg2"/>
      </p:bgRef>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F4B7E78-3DEB-DC46-BD12-9098937A604B}"/>
              </a:ext>
            </a:extLst>
          </p:cNvPr>
          <p:cNvSpPr/>
          <p:nvPr/>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1" i="0">
              <a:latin typeface="Arial" panose="020B0604020202020204" pitchFamily="34" charset="0"/>
            </a:endParaRPr>
          </a:p>
        </p:txBody>
      </p:sp>
      <p:sp>
        <p:nvSpPr>
          <p:cNvPr id="3" name="Marcador de posición de imagen 2">
            <a:extLst>
              <a:ext uri="{FF2B5EF4-FFF2-40B4-BE49-F238E27FC236}">
                <a16:creationId xmlns:a16="http://schemas.microsoft.com/office/drawing/2014/main" id="{6347D853-5665-E045-9C39-3C2D491F8C4F}"/>
              </a:ext>
            </a:extLst>
          </p:cNvPr>
          <p:cNvSpPr>
            <a:spLocks noGrp="1"/>
          </p:cNvSpPr>
          <p:nvPr>
            <p:ph type="pic" sz="quarter" idx="20" hasCustomPrompt="1"/>
          </p:nvPr>
        </p:nvSpPr>
        <p:spPr>
          <a:xfrm>
            <a:off x="6102695" y="0"/>
            <a:ext cx="6096000" cy="6858000"/>
          </a:xfrm>
        </p:spPr>
        <p:txBody>
          <a:bodyPr vert="horz" lIns="720000" tIns="2160000" rIns="1440000" bIns="720000" rtlCol="0" anchor="t" anchorCtr="1">
            <a:normAutofit/>
          </a:bodyPr>
          <a:lstStyle>
            <a:lvl1pPr>
              <a:buFontTx/>
              <a:buNone/>
              <a:defRPr lang="es-CO" sz="1600" dirty="0">
                <a:solidFill>
                  <a:schemeClr val="bg1"/>
                </a:solidFill>
              </a:defRPr>
            </a:lvl1pPr>
          </a:lstStyle>
          <a:p>
            <a:pPr marL="0" lvl="0" indent="0" algn="ctr">
              <a:buFontTx/>
              <a:buNone/>
            </a:pPr>
            <a:r>
              <a:rPr lang="es-ES"/>
              <a:t>Haga clic en el icono </a:t>
            </a:r>
            <a:br>
              <a:rPr lang="es-ES"/>
            </a:br>
            <a:r>
              <a:rPr lang="es-ES"/>
              <a:t>para agregar </a:t>
            </a:r>
            <a:br>
              <a:rPr lang="es-ES"/>
            </a:br>
            <a:r>
              <a:rPr lang="es-ES"/>
              <a:t>una imagen</a:t>
            </a:r>
            <a:endParaRPr lang="es-CO"/>
          </a:p>
        </p:txBody>
      </p:sp>
      <p:sp>
        <p:nvSpPr>
          <p:cNvPr id="11" name="Title 1">
            <a:extLst>
              <a:ext uri="{FF2B5EF4-FFF2-40B4-BE49-F238E27FC236}">
                <a16:creationId xmlns:a16="http://schemas.microsoft.com/office/drawing/2014/main" id="{2B6D1F12-1109-6348-BB06-DC008A51EBE0}"/>
              </a:ext>
            </a:extLst>
          </p:cNvPr>
          <p:cNvSpPr>
            <a:spLocks noGrp="1"/>
          </p:cNvSpPr>
          <p:nvPr>
            <p:ph type="title" hasCustomPrompt="1"/>
          </p:nvPr>
        </p:nvSpPr>
        <p:spPr>
          <a:xfrm>
            <a:off x="695325" y="3573016"/>
            <a:ext cx="4176713" cy="1374735"/>
          </a:xfrm>
        </p:spPr>
        <p:txBody>
          <a:bodyPr vert="horz" lIns="91440" tIns="45720" rIns="91440" bIns="45720" rtlCol="0" anchor="t" anchorCtr="0">
            <a:spAutoFit/>
          </a:bodyPr>
          <a:lstStyle>
            <a:lvl1pPr algn="r">
              <a:defRPr lang="es-ES_tradnl" sz="4800" b="1" cap="none" noProof="0" dirty="0">
                <a:solidFill>
                  <a:schemeClr val="accent1"/>
                </a:solidFill>
              </a:defRPr>
            </a:lvl1pPr>
          </a:lstStyle>
          <a:p>
            <a:pPr lvl="0">
              <a:lnSpc>
                <a:spcPts val="5000"/>
              </a:lnSpc>
              <a:spcAft>
                <a:spcPts val="600"/>
              </a:spcAft>
            </a:pPr>
            <a:r>
              <a:rPr lang="es-ES_tradnl" noProof="0"/>
              <a:t>Título del capítulo</a:t>
            </a:r>
          </a:p>
        </p:txBody>
      </p:sp>
      <p:sp>
        <p:nvSpPr>
          <p:cNvPr id="12" name="Text Placeholder 9">
            <a:extLst>
              <a:ext uri="{FF2B5EF4-FFF2-40B4-BE49-F238E27FC236}">
                <a16:creationId xmlns:a16="http://schemas.microsoft.com/office/drawing/2014/main" id="{2C98BF53-140B-4D4B-AE3C-84912D9A1BEE}"/>
              </a:ext>
            </a:extLst>
          </p:cNvPr>
          <p:cNvSpPr>
            <a:spLocks noGrp="1"/>
          </p:cNvSpPr>
          <p:nvPr>
            <p:ph type="body" sz="quarter" idx="15" hasCustomPrompt="1"/>
          </p:nvPr>
        </p:nvSpPr>
        <p:spPr>
          <a:xfrm>
            <a:off x="695325" y="1896958"/>
            <a:ext cx="4173538" cy="1934376"/>
          </a:xfrm>
        </p:spPr>
        <p:txBody>
          <a:bodyPr wrap="square" anchor="t" anchorCtr="0">
            <a:spAutoFit/>
          </a:bodyPr>
          <a:lstStyle>
            <a:lvl1pPr algn="r">
              <a:buFontTx/>
              <a:buNone/>
              <a:defRPr sz="13300" b="0" i="0">
                <a:solidFill>
                  <a:schemeClr val="accent1"/>
                </a:solidFill>
                <a:latin typeface="Arial" panose="020B0604020202020204" pitchFamily="34" charset="0"/>
              </a:defRPr>
            </a:lvl1pPr>
            <a:lvl2pPr algn="r">
              <a:buFontTx/>
              <a:buNone/>
              <a:defRPr sz="13300">
                <a:solidFill>
                  <a:schemeClr val="bg1"/>
                </a:solidFill>
                <a:latin typeface="Arial Narrow" panose="020B0606020202030204" pitchFamily="34" charset="0"/>
              </a:defRPr>
            </a:lvl2pPr>
            <a:lvl3pPr algn="r">
              <a:buFontTx/>
              <a:buNone/>
              <a:defRPr sz="13300">
                <a:solidFill>
                  <a:schemeClr val="bg1"/>
                </a:solidFill>
                <a:latin typeface="Arial Narrow" panose="020B0606020202030204" pitchFamily="34" charset="0"/>
              </a:defRPr>
            </a:lvl3pPr>
            <a:lvl4pPr algn="r">
              <a:buFontTx/>
              <a:buNone/>
              <a:defRPr sz="13300">
                <a:solidFill>
                  <a:schemeClr val="bg1"/>
                </a:solidFill>
                <a:latin typeface="Arial Narrow" panose="020B0606020202030204" pitchFamily="34" charset="0"/>
              </a:defRPr>
            </a:lvl4pPr>
            <a:lvl5pPr algn="r">
              <a:buFontTx/>
              <a:buNone/>
              <a:defRPr sz="13300">
                <a:solidFill>
                  <a:schemeClr val="bg1"/>
                </a:solidFill>
                <a:latin typeface="Arial Narrow" panose="020B0606020202030204" pitchFamily="34" charset="0"/>
              </a:defRPr>
            </a:lvl5pPr>
          </a:lstStyle>
          <a:p>
            <a:pPr lvl="0"/>
            <a:r>
              <a:rPr lang="es-ES_tradnl" noProof="0"/>
              <a:t>##</a:t>
            </a:r>
          </a:p>
        </p:txBody>
      </p:sp>
      <p:sp>
        <p:nvSpPr>
          <p:cNvPr id="16" name="Marcador de texto 20">
            <a:extLst>
              <a:ext uri="{FF2B5EF4-FFF2-40B4-BE49-F238E27FC236}">
                <a16:creationId xmlns:a16="http://schemas.microsoft.com/office/drawing/2014/main" id="{88A04814-EE6F-B142-B902-4C26F876D372}"/>
              </a:ext>
            </a:extLst>
          </p:cNvPr>
          <p:cNvSpPr>
            <a:spLocks noGrp="1"/>
          </p:cNvSpPr>
          <p:nvPr>
            <p:ph type="body" sz="quarter" idx="19" hasCustomPrompt="1"/>
          </p:nvPr>
        </p:nvSpPr>
        <p:spPr>
          <a:xfrm>
            <a:off x="692150" y="5152973"/>
            <a:ext cx="4176713" cy="313932"/>
          </a:xfrm>
        </p:spPr>
        <p:txBody>
          <a:bodyPr anchor="t" anchorCtr="0">
            <a:spAutoFit/>
          </a:bodyPr>
          <a:lstStyle>
            <a:lvl1pPr marL="0" indent="0" algn="r">
              <a:spcAft>
                <a:spcPts val="600"/>
              </a:spcAft>
              <a:buNone/>
              <a:defRPr sz="1600" b="0" i="0">
                <a:solidFill>
                  <a:schemeClr val="accent1"/>
                </a:solidFill>
                <a:latin typeface="Arial" panose="020B0604020202020204" pitchFamily="34" charset="0"/>
              </a:defRPr>
            </a:lvl1pPr>
          </a:lstStyle>
          <a:p>
            <a:pPr lvl="0"/>
            <a:r>
              <a:rPr lang="es-ES"/>
              <a:t>Haga clic para modificar los textos</a:t>
            </a:r>
            <a:endParaRPr lang="es-CO"/>
          </a:p>
        </p:txBody>
      </p:sp>
      <p:grpSp>
        <p:nvGrpSpPr>
          <p:cNvPr id="7" name="Grupo 6">
            <a:extLst>
              <a:ext uri="{FF2B5EF4-FFF2-40B4-BE49-F238E27FC236}">
                <a16:creationId xmlns:a16="http://schemas.microsoft.com/office/drawing/2014/main" id="{2D5CFBA0-07F9-CB41-BC9B-2C3BCB36BFA7}"/>
              </a:ext>
            </a:extLst>
          </p:cNvPr>
          <p:cNvGrpSpPr/>
          <p:nvPr/>
        </p:nvGrpSpPr>
        <p:grpSpPr>
          <a:xfrm>
            <a:off x="2567608" y="6035876"/>
            <a:ext cx="2463015" cy="677224"/>
            <a:chOff x="8472263" y="5745965"/>
            <a:chExt cx="3528393" cy="970157"/>
          </a:xfrm>
        </p:grpSpPr>
        <p:pic>
          <p:nvPicPr>
            <p:cNvPr id="8" name="Imagen 7">
              <a:extLst>
                <a:ext uri="{FF2B5EF4-FFF2-40B4-BE49-F238E27FC236}">
                  <a16:creationId xmlns:a16="http://schemas.microsoft.com/office/drawing/2014/main" id="{680506F5-4DEB-A74F-9693-156A1CEFD1D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9" name="Imagen 8">
              <a:extLst>
                <a:ext uri="{FF2B5EF4-FFF2-40B4-BE49-F238E27FC236}">
                  <a16:creationId xmlns:a16="http://schemas.microsoft.com/office/drawing/2014/main" id="{F2617A8A-9CE4-C240-B628-ABD5508C018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0" name="Imagen 9">
              <a:extLst>
                <a:ext uri="{FF2B5EF4-FFF2-40B4-BE49-F238E27FC236}">
                  <a16:creationId xmlns:a16="http://schemas.microsoft.com/office/drawing/2014/main" id="{6367EAE0-C6C5-F347-BA07-B4E6694396D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grpSp>
        <p:nvGrpSpPr>
          <p:cNvPr id="13" name="Grupo 12">
            <a:extLst>
              <a:ext uri="{FF2B5EF4-FFF2-40B4-BE49-F238E27FC236}">
                <a16:creationId xmlns:a16="http://schemas.microsoft.com/office/drawing/2014/main" id="{96785BA7-7075-4C35-9776-D543A31E3C66}"/>
              </a:ext>
            </a:extLst>
          </p:cNvPr>
          <p:cNvGrpSpPr/>
          <p:nvPr userDrawn="1"/>
        </p:nvGrpSpPr>
        <p:grpSpPr>
          <a:xfrm>
            <a:off x="2567608" y="6035876"/>
            <a:ext cx="2463015" cy="677224"/>
            <a:chOff x="8472263" y="5745965"/>
            <a:chExt cx="3528393" cy="970157"/>
          </a:xfrm>
        </p:grpSpPr>
        <p:pic>
          <p:nvPicPr>
            <p:cNvPr id="14" name="Imagen 13">
              <a:extLst>
                <a:ext uri="{FF2B5EF4-FFF2-40B4-BE49-F238E27FC236}">
                  <a16:creationId xmlns:a16="http://schemas.microsoft.com/office/drawing/2014/main" id="{648D5F51-3DFD-4BF1-9486-ADF66271F4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5" name="Imagen 14">
              <a:extLst>
                <a:ext uri="{FF2B5EF4-FFF2-40B4-BE49-F238E27FC236}">
                  <a16:creationId xmlns:a16="http://schemas.microsoft.com/office/drawing/2014/main" id="{BD746AA6-22D3-4B5A-9E6C-11482DD414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7" name="Imagen 16">
              <a:extLst>
                <a:ext uri="{FF2B5EF4-FFF2-40B4-BE49-F238E27FC236}">
                  <a16:creationId xmlns:a16="http://schemas.microsoft.com/office/drawing/2014/main" id="{4024B228-8755-4B72-AB47-009A6C88C89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spTree>
    <p:extLst>
      <p:ext uri="{BB962C8B-B14F-4D97-AF65-F5344CB8AC3E}">
        <p14:creationId xmlns:p14="http://schemas.microsoft.com/office/powerpoint/2010/main" val="2067527918"/>
      </p:ext>
    </p:extLst>
  </p:cSld>
  <p:clrMapOvr>
    <a:overrideClrMapping bg1="lt1" tx1="dk1" bg2="lt2" tx2="dk2" accent1="accent1" accent2="accent2" accent3="accent3" accent4="accent4" accent5="accent5" accent6="accent6" hlink="hlink" folHlink="folHlink"/>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Inicio Capitulo_Livianos 2">
    <p:bg>
      <p:bgRef idx="1001">
        <a:schemeClr val="bg2"/>
      </p:bgRef>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F4B7E78-3DEB-DC46-BD12-9098937A604B}"/>
              </a:ext>
            </a:extLst>
          </p:cNvPr>
          <p:cNvSpPr/>
          <p:nvPr/>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1" i="0">
              <a:latin typeface="Arial" panose="020B0604020202020204" pitchFamily="34" charset="0"/>
            </a:endParaRPr>
          </a:p>
        </p:txBody>
      </p:sp>
      <p:sp>
        <p:nvSpPr>
          <p:cNvPr id="11" name="Title 1">
            <a:extLst>
              <a:ext uri="{FF2B5EF4-FFF2-40B4-BE49-F238E27FC236}">
                <a16:creationId xmlns:a16="http://schemas.microsoft.com/office/drawing/2014/main" id="{2B6D1F12-1109-6348-BB06-DC008A51EBE0}"/>
              </a:ext>
            </a:extLst>
          </p:cNvPr>
          <p:cNvSpPr>
            <a:spLocks noGrp="1"/>
          </p:cNvSpPr>
          <p:nvPr>
            <p:ph type="title" hasCustomPrompt="1"/>
          </p:nvPr>
        </p:nvSpPr>
        <p:spPr>
          <a:xfrm>
            <a:off x="695325" y="3573016"/>
            <a:ext cx="4176713" cy="678263"/>
          </a:xfrm>
        </p:spPr>
        <p:txBody>
          <a:bodyPr vert="horz" lIns="91440" tIns="45720" rIns="91440" bIns="45720" rtlCol="0" anchor="t" anchorCtr="0">
            <a:spAutoFit/>
          </a:bodyPr>
          <a:lstStyle>
            <a:lvl1pPr algn="r">
              <a:defRPr lang="es-ES_tradnl" sz="3600" b="0" cap="none" noProof="0" dirty="0">
                <a:solidFill>
                  <a:schemeClr val="tx1"/>
                </a:solidFill>
              </a:defRPr>
            </a:lvl1pPr>
          </a:lstStyle>
          <a:p>
            <a:pPr lvl="0">
              <a:lnSpc>
                <a:spcPts val="5000"/>
              </a:lnSpc>
              <a:spcAft>
                <a:spcPts val="600"/>
              </a:spcAft>
            </a:pPr>
            <a:r>
              <a:rPr lang="es-ES_tradnl" noProof="0"/>
              <a:t>Texto Adicional</a:t>
            </a:r>
          </a:p>
        </p:txBody>
      </p:sp>
      <p:sp>
        <p:nvSpPr>
          <p:cNvPr id="12" name="Text Placeholder 9">
            <a:extLst>
              <a:ext uri="{FF2B5EF4-FFF2-40B4-BE49-F238E27FC236}">
                <a16:creationId xmlns:a16="http://schemas.microsoft.com/office/drawing/2014/main" id="{2C98BF53-140B-4D4B-AE3C-84912D9A1BEE}"/>
              </a:ext>
            </a:extLst>
          </p:cNvPr>
          <p:cNvSpPr>
            <a:spLocks noGrp="1"/>
          </p:cNvSpPr>
          <p:nvPr>
            <p:ph type="body" sz="quarter" idx="15" hasCustomPrompt="1"/>
          </p:nvPr>
        </p:nvSpPr>
        <p:spPr>
          <a:xfrm>
            <a:off x="695325" y="2636912"/>
            <a:ext cx="4173538" cy="923330"/>
          </a:xfrm>
        </p:spPr>
        <p:txBody>
          <a:bodyPr wrap="square" anchor="t" anchorCtr="0">
            <a:spAutoFit/>
          </a:bodyPr>
          <a:lstStyle>
            <a:lvl1pPr algn="r">
              <a:buFontTx/>
              <a:buNone/>
              <a:defRPr sz="6000" b="1" i="0">
                <a:solidFill>
                  <a:schemeClr val="tx1"/>
                </a:solidFill>
                <a:latin typeface="Arial" panose="020B0604020202020204" pitchFamily="34" charset="0"/>
              </a:defRPr>
            </a:lvl1pPr>
            <a:lvl2pPr algn="r">
              <a:buFontTx/>
              <a:buNone/>
              <a:defRPr sz="13300">
                <a:solidFill>
                  <a:schemeClr val="bg1"/>
                </a:solidFill>
                <a:latin typeface="Arial Narrow" panose="020B0606020202030204" pitchFamily="34" charset="0"/>
              </a:defRPr>
            </a:lvl2pPr>
            <a:lvl3pPr algn="r">
              <a:buFontTx/>
              <a:buNone/>
              <a:defRPr sz="13300">
                <a:solidFill>
                  <a:schemeClr val="bg1"/>
                </a:solidFill>
                <a:latin typeface="Arial Narrow" panose="020B0606020202030204" pitchFamily="34" charset="0"/>
              </a:defRPr>
            </a:lvl3pPr>
            <a:lvl4pPr algn="r">
              <a:buFontTx/>
              <a:buNone/>
              <a:defRPr sz="13300">
                <a:solidFill>
                  <a:schemeClr val="bg1"/>
                </a:solidFill>
                <a:latin typeface="Arial Narrow" panose="020B0606020202030204" pitchFamily="34" charset="0"/>
              </a:defRPr>
            </a:lvl4pPr>
            <a:lvl5pPr algn="r">
              <a:buFontTx/>
              <a:buNone/>
              <a:defRPr sz="13300">
                <a:solidFill>
                  <a:schemeClr val="bg1"/>
                </a:solidFill>
                <a:latin typeface="Arial Narrow" panose="020B0606020202030204" pitchFamily="34" charset="0"/>
              </a:defRPr>
            </a:lvl5pPr>
          </a:lstStyle>
          <a:p>
            <a:pPr lvl="0"/>
            <a:r>
              <a:rPr lang="es-ES_tradnl" noProof="0"/>
              <a:t>Livianos</a:t>
            </a:r>
          </a:p>
        </p:txBody>
      </p:sp>
      <p:sp>
        <p:nvSpPr>
          <p:cNvPr id="16" name="Marcador de texto 20">
            <a:extLst>
              <a:ext uri="{FF2B5EF4-FFF2-40B4-BE49-F238E27FC236}">
                <a16:creationId xmlns:a16="http://schemas.microsoft.com/office/drawing/2014/main" id="{88A04814-EE6F-B142-B902-4C26F876D372}"/>
              </a:ext>
            </a:extLst>
          </p:cNvPr>
          <p:cNvSpPr>
            <a:spLocks noGrp="1"/>
          </p:cNvSpPr>
          <p:nvPr>
            <p:ph type="body" sz="quarter" idx="19" hasCustomPrompt="1"/>
          </p:nvPr>
        </p:nvSpPr>
        <p:spPr>
          <a:xfrm>
            <a:off x="692150" y="5152973"/>
            <a:ext cx="4176713" cy="313932"/>
          </a:xfrm>
        </p:spPr>
        <p:txBody>
          <a:bodyPr anchor="t" anchorCtr="0">
            <a:spAutoFit/>
          </a:bodyPr>
          <a:lstStyle>
            <a:lvl1pPr marL="0" indent="0" algn="r">
              <a:spcAft>
                <a:spcPts val="600"/>
              </a:spcAft>
              <a:buNone/>
              <a:defRPr sz="1600" b="0" i="0">
                <a:solidFill>
                  <a:schemeClr val="tx1"/>
                </a:solidFill>
                <a:latin typeface="Arial" panose="020B0604020202020204" pitchFamily="34" charset="0"/>
              </a:defRPr>
            </a:lvl1pPr>
          </a:lstStyle>
          <a:p>
            <a:pPr lvl="0"/>
            <a:r>
              <a:rPr lang="es-ES"/>
              <a:t>Haga clic para modificar los textos</a:t>
            </a:r>
            <a:endParaRPr lang="es-CO"/>
          </a:p>
        </p:txBody>
      </p:sp>
      <p:grpSp>
        <p:nvGrpSpPr>
          <p:cNvPr id="7" name="Grupo 6">
            <a:extLst>
              <a:ext uri="{FF2B5EF4-FFF2-40B4-BE49-F238E27FC236}">
                <a16:creationId xmlns:a16="http://schemas.microsoft.com/office/drawing/2014/main" id="{2D5CFBA0-07F9-CB41-BC9B-2C3BCB36BFA7}"/>
              </a:ext>
            </a:extLst>
          </p:cNvPr>
          <p:cNvGrpSpPr/>
          <p:nvPr userDrawn="1"/>
        </p:nvGrpSpPr>
        <p:grpSpPr>
          <a:xfrm>
            <a:off x="2567608" y="6035876"/>
            <a:ext cx="2463015" cy="677224"/>
            <a:chOff x="8472263" y="5745965"/>
            <a:chExt cx="3528393" cy="970157"/>
          </a:xfrm>
        </p:grpSpPr>
        <p:pic>
          <p:nvPicPr>
            <p:cNvPr id="8" name="Imagen 7">
              <a:extLst>
                <a:ext uri="{FF2B5EF4-FFF2-40B4-BE49-F238E27FC236}">
                  <a16:creationId xmlns:a16="http://schemas.microsoft.com/office/drawing/2014/main" id="{680506F5-4DEB-A74F-9693-156A1CEFD1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9" name="Imagen 8">
              <a:extLst>
                <a:ext uri="{FF2B5EF4-FFF2-40B4-BE49-F238E27FC236}">
                  <a16:creationId xmlns:a16="http://schemas.microsoft.com/office/drawing/2014/main" id="{F2617A8A-9CE4-C240-B628-ABD5508C01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0" name="Imagen 9">
              <a:extLst>
                <a:ext uri="{FF2B5EF4-FFF2-40B4-BE49-F238E27FC236}">
                  <a16:creationId xmlns:a16="http://schemas.microsoft.com/office/drawing/2014/main" id="{6367EAE0-C6C5-F347-BA07-B4E6694396D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pic>
        <p:nvPicPr>
          <p:cNvPr id="3" name="Imagen 2">
            <a:extLst>
              <a:ext uri="{FF2B5EF4-FFF2-40B4-BE49-F238E27FC236}">
                <a16:creationId xmlns:a16="http://schemas.microsoft.com/office/drawing/2014/main" id="{4CBEEC2D-2605-FF4A-9A44-F2DB6F4532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28048" y="0"/>
            <a:ext cx="5743138" cy="8611200"/>
          </a:xfrm>
          <a:prstGeom prst="rect">
            <a:avLst/>
          </a:prstGeom>
        </p:spPr>
      </p:pic>
    </p:spTree>
    <p:extLst>
      <p:ext uri="{BB962C8B-B14F-4D97-AF65-F5344CB8AC3E}">
        <p14:creationId xmlns:p14="http://schemas.microsoft.com/office/powerpoint/2010/main" val="2506348569"/>
      </p:ext>
    </p:extLst>
  </p:cSld>
  <p:clrMapOvr>
    <a:overrideClrMapping bg1="lt1" tx1="dk1" bg2="lt2" tx2="dk2" accent1="accent1" accent2="accent2" accent3="accent3" accent4="accent4" accent5="accent5" accent6="accent6" hlink="hlink" folHlink="folHlink"/>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Inicio Capitulo_Motos 1">
    <p:bg>
      <p:bgRef idx="1001">
        <a:schemeClr val="bg2"/>
      </p:bgRef>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8C1A5C62-176F-114B-B996-68DB7A020071}"/>
              </a:ext>
            </a:extLst>
          </p:cNvPr>
          <p:cNvSpPr/>
          <p:nvPr/>
        </p:nvSpPr>
        <p:spPr>
          <a:xfrm>
            <a:off x="8384" y="0"/>
            <a:ext cx="6072187" cy="6865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1" i="0">
              <a:latin typeface="Arial" panose="020B0604020202020204" pitchFamily="34" charset="0"/>
            </a:endParaRPr>
          </a:p>
        </p:txBody>
      </p:sp>
      <p:sp>
        <p:nvSpPr>
          <p:cNvPr id="12" name="Title 1">
            <a:extLst>
              <a:ext uri="{FF2B5EF4-FFF2-40B4-BE49-F238E27FC236}">
                <a16:creationId xmlns:a16="http://schemas.microsoft.com/office/drawing/2014/main" id="{34A2A18B-13A2-0F44-BBB6-F5BB83C62EF9}"/>
              </a:ext>
            </a:extLst>
          </p:cNvPr>
          <p:cNvSpPr>
            <a:spLocks noGrp="1"/>
          </p:cNvSpPr>
          <p:nvPr>
            <p:ph type="title" hasCustomPrompt="1"/>
          </p:nvPr>
        </p:nvSpPr>
        <p:spPr>
          <a:xfrm>
            <a:off x="6906069" y="3684859"/>
            <a:ext cx="4176713" cy="678263"/>
          </a:xfrm>
        </p:spPr>
        <p:txBody>
          <a:bodyPr anchor="t" anchorCtr="0">
            <a:spAutoFit/>
          </a:bodyPr>
          <a:lstStyle>
            <a:lvl1pPr algn="l">
              <a:lnSpc>
                <a:spcPts val="5000"/>
              </a:lnSpc>
              <a:spcAft>
                <a:spcPts val="600"/>
              </a:spcAft>
              <a:defRPr sz="3600" b="0" i="0" cap="none" baseline="0">
                <a:solidFill>
                  <a:schemeClr val="tx1"/>
                </a:solidFill>
                <a:latin typeface="Arial" panose="020B0604020202020204" pitchFamily="34" charset="0"/>
              </a:defRPr>
            </a:lvl1pPr>
          </a:lstStyle>
          <a:p>
            <a:r>
              <a:rPr lang="es-ES_tradnl" noProof="0"/>
              <a:t>Texto adicional</a:t>
            </a:r>
          </a:p>
        </p:txBody>
      </p:sp>
      <p:sp>
        <p:nvSpPr>
          <p:cNvPr id="13" name="Text Placeholder 9">
            <a:extLst>
              <a:ext uri="{FF2B5EF4-FFF2-40B4-BE49-F238E27FC236}">
                <a16:creationId xmlns:a16="http://schemas.microsoft.com/office/drawing/2014/main" id="{C773F15C-9768-114A-8BA3-47DCBCE62914}"/>
              </a:ext>
            </a:extLst>
          </p:cNvPr>
          <p:cNvSpPr>
            <a:spLocks noGrp="1"/>
          </p:cNvSpPr>
          <p:nvPr>
            <p:ph type="body" sz="quarter" idx="15" hasCustomPrompt="1"/>
          </p:nvPr>
        </p:nvSpPr>
        <p:spPr>
          <a:xfrm>
            <a:off x="6906068" y="2708920"/>
            <a:ext cx="4230491" cy="923330"/>
          </a:xfrm>
        </p:spPr>
        <p:txBody>
          <a:bodyPr wrap="square" anchor="t" anchorCtr="0">
            <a:spAutoFit/>
          </a:bodyPr>
          <a:lstStyle>
            <a:lvl1pPr algn="l">
              <a:buFontTx/>
              <a:buNone/>
              <a:defRPr sz="6000" b="1" i="0">
                <a:solidFill>
                  <a:schemeClr val="tx1"/>
                </a:solidFill>
                <a:latin typeface="Arial" panose="020B0604020202020204" pitchFamily="34" charset="0"/>
              </a:defRPr>
            </a:lvl1pPr>
            <a:lvl2pPr algn="r">
              <a:buFontTx/>
              <a:buNone/>
              <a:defRPr sz="13300">
                <a:solidFill>
                  <a:schemeClr val="bg1"/>
                </a:solidFill>
                <a:latin typeface="Arial Narrow" panose="020B0606020202030204" pitchFamily="34" charset="0"/>
              </a:defRPr>
            </a:lvl2pPr>
            <a:lvl3pPr algn="r">
              <a:buFontTx/>
              <a:buNone/>
              <a:defRPr sz="13300">
                <a:solidFill>
                  <a:schemeClr val="bg1"/>
                </a:solidFill>
                <a:latin typeface="Arial Narrow" panose="020B0606020202030204" pitchFamily="34" charset="0"/>
              </a:defRPr>
            </a:lvl3pPr>
            <a:lvl4pPr algn="r">
              <a:buFontTx/>
              <a:buNone/>
              <a:defRPr sz="13300">
                <a:solidFill>
                  <a:schemeClr val="bg1"/>
                </a:solidFill>
                <a:latin typeface="Arial Narrow" panose="020B0606020202030204" pitchFamily="34" charset="0"/>
              </a:defRPr>
            </a:lvl4pPr>
            <a:lvl5pPr algn="r">
              <a:buFontTx/>
              <a:buNone/>
              <a:defRPr sz="13300">
                <a:solidFill>
                  <a:schemeClr val="bg1"/>
                </a:solidFill>
                <a:latin typeface="Arial Narrow" panose="020B0606020202030204" pitchFamily="34" charset="0"/>
              </a:defRPr>
            </a:lvl5pPr>
          </a:lstStyle>
          <a:p>
            <a:pPr lvl="0"/>
            <a:r>
              <a:rPr lang="es-ES_tradnl" noProof="0"/>
              <a:t>Motos</a:t>
            </a:r>
          </a:p>
        </p:txBody>
      </p:sp>
      <p:sp>
        <p:nvSpPr>
          <p:cNvPr id="17" name="Marcador de texto 20">
            <a:extLst>
              <a:ext uri="{FF2B5EF4-FFF2-40B4-BE49-F238E27FC236}">
                <a16:creationId xmlns:a16="http://schemas.microsoft.com/office/drawing/2014/main" id="{13DA8E1B-858B-264C-A2A8-70E4C4B491B4}"/>
              </a:ext>
            </a:extLst>
          </p:cNvPr>
          <p:cNvSpPr>
            <a:spLocks noGrp="1"/>
          </p:cNvSpPr>
          <p:nvPr>
            <p:ph type="body" sz="quarter" idx="19" hasCustomPrompt="1"/>
          </p:nvPr>
        </p:nvSpPr>
        <p:spPr>
          <a:xfrm>
            <a:off x="6906069" y="5261857"/>
            <a:ext cx="3737779" cy="313932"/>
          </a:xfrm>
        </p:spPr>
        <p:txBody>
          <a:bodyPr anchor="t" anchorCtr="0">
            <a:spAutoFit/>
          </a:bodyPr>
          <a:lstStyle>
            <a:lvl1pPr marL="0" indent="0">
              <a:spcAft>
                <a:spcPts val="1200"/>
              </a:spcAft>
              <a:buNone/>
              <a:defRPr sz="1600" b="0" i="0">
                <a:solidFill>
                  <a:schemeClr val="tx1"/>
                </a:solidFill>
                <a:latin typeface="Arial" panose="020B0604020202020204" pitchFamily="34" charset="0"/>
              </a:defRPr>
            </a:lvl1pPr>
          </a:lstStyle>
          <a:p>
            <a:pPr lvl="0"/>
            <a:r>
              <a:rPr lang="es-ES"/>
              <a:t>Haga clic para modificar los textos</a:t>
            </a:r>
            <a:endParaRPr lang="es-CO"/>
          </a:p>
        </p:txBody>
      </p:sp>
      <p:grpSp>
        <p:nvGrpSpPr>
          <p:cNvPr id="7" name="Grupo 6">
            <a:extLst>
              <a:ext uri="{FF2B5EF4-FFF2-40B4-BE49-F238E27FC236}">
                <a16:creationId xmlns:a16="http://schemas.microsoft.com/office/drawing/2014/main" id="{B6BD6A24-B5A1-B04F-B9A2-5A0FE2DB472F}"/>
              </a:ext>
            </a:extLst>
          </p:cNvPr>
          <p:cNvGrpSpPr/>
          <p:nvPr userDrawn="1"/>
        </p:nvGrpSpPr>
        <p:grpSpPr>
          <a:xfrm>
            <a:off x="6868032" y="6035876"/>
            <a:ext cx="2463015" cy="677224"/>
            <a:chOff x="8472263" y="5745965"/>
            <a:chExt cx="3528393" cy="970157"/>
          </a:xfrm>
        </p:grpSpPr>
        <p:pic>
          <p:nvPicPr>
            <p:cNvPr id="9" name="Imagen 8">
              <a:extLst>
                <a:ext uri="{FF2B5EF4-FFF2-40B4-BE49-F238E27FC236}">
                  <a16:creationId xmlns:a16="http://schemas.microsoft.com/office/drawing/2014/main" id="{A3039601-51DF-A742-A286-F6714C15ED4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0" name="Imagen 9">
              <a:extLst>
                <a:ext uri="{FF2B5EF4-FFF2-40B4-BE49-F238E27FC236}">
                  <a16:creationId xmlns:a16="http://schemas.microsoft.com/office/drawing/2014/main" id="{57CF0EA7-671E-2B44-BA48-492AA5D5A52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1" name="Imagen 10">
              <a:extLst>
                <a:ext uri="{FF2B5EF4-FFF2-40B4-BE49-F238E27FC236}">
                  <a16:creationId xmlns:a16="http://schemas.microsoft.com/office/drawing/2014/main" id="{E0E0FEAE-A9E1-9B4A-8A14-AA925899F57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pic>
        <p:nvPicPr>
          <p:cNvPr id="15" name="Picture 14">
            <a:extLst>
              <a:ext uri="{FF2B5EF4-FFF2-40B4-BE49-F238E27FC236}">
                <a16:creationId xmlns:a16="http://schemas.microsoft.com/office/drawing/2014/main" id="{D812F49F-4161-454E-B9A1-D707B1E12B0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5630011" cy="6858000"/>
          </a:xfrm>
          <a:prstGeom prst="rect">
            <a:avLst/>
          </a:prstGeom>
        </p:spPr>
      </p:pic>
    </p:spTree>
    <p:extLst>
      <p:ext uri="{BB962C8B-B14F-4D97-AF65-F5344CB8AC3E}">
        <p14:creationId xmlns:p14="http://schemas.microsoft.com/office/powerpoint/2010/main" val="1706943267"/>
      </p:ext>
    </p:extLst>
  </p:cSld>
  <p:clrMapOvr>
    <a:overrideClrMapping bg1="lt1" tx1="dk1" bg2="lt2" tx2="dk2" accent1="accent1" accent2="accent2" accent3="accent3" accent4="accent4" accent5="accent5" accent6="accent6" hlink="hlink" folHlink="folHlink"/>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Inicio Capitulo_Motos 2">
    <p:bg>
      <p:bgRef idx="1001">
        <a:schemeClr val="bg2"/>
      </p:bgRef>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F4B7E78-3DEB-DC46-BD12-9098937A604B}"/>
              </a:ext>
            </a:extLst>
          </p:cNvPr>
          <p:cNvSpPr/>
          <p:nvPr/>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1" i="0">
              <a:latin typeface="Arial" panose="020B0604020202020204" pitchFamily="34" charset="0"/>
            </a:endParaRPr>
          </a:p>
        </p:txBody>
      </p:sp>
      <p:sp>
        <p:nvSpPr>
          <p:cNvPr id="11" name="Title 1">
            <a:extLst>
              <a:ext uri="{FF2B5EF4-FFF2-40B4-BE49-F238E27FC236}">
                <a16:creationId xmlns:a16="http://schemas.microsoft.com/office/drawing/2014/main" id="{2B6D1F12-1109-6348-BB06-DC008A51EBE0}"/>
              </a:ext>
            </a:extLst>
          </p:cNvPr>
          <p:cNvSpPr>
            <a:spLocks noGrp="1"/>
          </p:cNvSpPr>
          <p:nvPr>
            <p:ph type="title" hasCustomPrompt="1"/>
          </p:nvPr>
        </p:nvSpPr>
        <p:spPr>
          <a:xfrm>
            <a:off x="695325" y="3573016"/>
            <a:ext cx="4176713" cy="678263"/>
          </a:xfrm>
        </p:spPr>
        <p:txBody>
          <a:bodyPr vert="horz" lIns="91440" tIns="45720" rIns="91440" bIns="45720" rtlCol="0" anchor="t" anchorCtr="0">
            <a:spAutoFit/>
          </a:bodyPr>
          <a:lstStyle>
            <a:lvl1pPr algn="r">
              <a:defRPr lang="es-ES_tradnl" sz="3600" b="0" cap="none" noProof="0" dirty="0">
                <a:solidFill>
                  <a:schemeClr val="tx1"/>
                </a:solidFill>
              </a:defRPr>
            </a:lvl1pPr>
          </a:lstStyle>
          <a:p>
            <a:pPr lvl="0">
              <a:lnSpc>
                <a:spcPts val="5000"/>
              </a:lnSpc>
              <a:spcAft>
                <a:spcPts val="600"/>
              </a:spcAft>
            </a:pPr>
            <a:r>
              <a:rPr lang="es-ES_tradnl" noProof="0"/>
              <a:t>Texto Adicional</a:t>
            </a:r>
          </a:p>
        </p:txBody>
      </p:sp>
      <p:sp>
        <p:nvSpPr>
          <p:cNvPr id="12" name="Text Placeholder 9">
            <a:extLst>
              <a:ext uri="{FF2B5EF4-FFF2-40B4-BE49-F238E27FC236}">
                <a16:creationId xmlns:a16="http://schemas.microsoft.com/office/drawing/2014/main" id="{2C98BF53-140B-4D4B-AE3C-84912D9A1BEE}"/>
              </a:ext>
            </a:extLst>
          </p:cNvPr>
          <p:cNvSpPr>
            <a:spLocks noGrp="1"/>
          </p:cNvSpPr>
          <p:nvPr>
            <p:ph type="body" sz="quarter" idx="15" hasCustomPrompt="1"/>
          </p:nvPr>
        </p:nvSpPr>
        <p:spPr>
          <a:xfrm>
            <a:off x="695325" y="2636912"/>
            <a:ext cx="4173538" cy="923330"/>
          </a:xfrm>
        </p:spPr>
        <p:txBody>
          <a:bodyPr wrap="square" anchor="t" anchorCtr="0">
            <a:spAutoFit/>
          </a:bodyPr>
          <a:lstStyle>
            <a:lvl1pPr algn="r">
              <a:buFontTx/>
              <a:buNone/>
              <a:defRPr sz="6000" b="1" i="0">
                <a:solidFill>
                  <a:schemeClr val="tx1"/>
                </a:solidFill>
                <a:latin typeface="Arial" panose="020B0604020202020204" pitchFamily="34" charset="0"/>
              </a:defRPr>
            </a:lvl1pPr>
            <a:lvl2pPr algn="r">
              <a:buFontTx/>
              <a:buNone/>
              <a:defRPr sz="13300">
                <a:solidFill>
                  <a:schemeClr val="bg1"/>
                </a:solidFill>
                <a:latin typeface="Arial Narrow" panose="020B0606020202030204" pitchFamily="34" charset="0"/>
              </a:defRPr>
            </a:lvl2pPr>
            <a:lvl3pPr algn="r">
              <a:buFontTx/>
              <a:buNone/>
              <a:defRPr sz="13300">
                <a:solidFill>
                  <a:schemeClr val="bg1"/>
                </a:solidFill>
                <a:latin typeface="Arial Narrow" panose="020B0606020202030204" pitchFamily="34" charset="0"/>
              </a:defRPr>
            </a:lvl3pPr>
            <a:lvl4pPr algn="r">
              <a:buFontTx/>
              <a:buNone/>
              <a:defRPr sz="13300">
                <a:solidFill>
                  <a:schemeClr val="bg1"/>
                </a:solidFill>
                <a:latin typeface="Arial Narrow" panose="020B0606020202030204" pitchFamily="34" charset="0"/>
              </a:defRPr>
            </a:lvl4pPr>
            <a:lvl5pPr algn="r">
              <a:buFontTx/>
              <a:buNone/>
              <a:defRPr sz="13300">
                <a:solidFill>
                  <a:schemeClr val="bg1"/>
                </a:solidFill>
                <a:latin typeface="Arial Narrow" panose="020B0606020202030204" pitchFamily="34" charset="0"/>
              </a:defRPr>
            </a:lvl5pPr>
          </a:lstStyle>
          <a:p>
            <a:pPr lvl="0"/>
            <a:r>
              <a:rPr lang="es-ES_tradnl" noProof="0"/>
              <a:t>Motos</a:t>
            </a:r>
          </a:p>
        </p:txBody>
      </p:sp>
      <p:sp>
        <p:nvSpPr>
          <p:cNvPr id="16" name="Marcador de texto 20">
            <a:extLst>
              <a:ext uri="{FF2B5EF4-FFF2-40B4-BE49-F238E27FC236}">
                <a16:creationId xmlns:a16="http://schemas.microsoft.com/office/drawing/2014/main" id="{88A04814-EE6F-B142-B902-4C26F876D372}"/>
              </a:ext>
            </a:extLst>
          </p:cNvPr>
          <p:cNvSpPr>
            <a:spLocks noGrp="1"/>
          </p:cNvSpPr>
          <p:nvPr>
            <p:ph type="body" sz="quarter" idx="19" hasCustomPrompt="1"/>
          </p:nvPr>
        </p:nvSpPr>
        <p:spPr>
          <a:xfrm>
            <a:off x="692150" y="5152973"/>
            <a:ext cx="4176713" cy="313932"/>
          </a:xfrm>
        </p:spPr>
        <p:txBody>
          <a:bodyPr anchor="t" anchorCtr="0">
            <a:spAutoFit/>
          </a:bodyPr>
          <a:lstStyle>
            <a:lvl1pPr marL="0" indent="0" algn="r">
              <a:spcAft>
                <a:spcPts val="600"/>
              </a:spcAft>
              <a:buNone/>
              <a:defRPr sz="1600" b="0" i="0">
                <a:solidFill>
                  <a:schemeClr val="tx1"/>
                </a:solidFill>
                <a:latin typeface="Arial" panose="020B0604020202020204" pitchFamily="34" charset="0"/>
              </a:defRPr>
            </a:lvl1pPr>
          </a:lstStyle>
          <a:p>
            <a:pPr lvl="0"/>
            <a:r>
              <a:rPr lang="es-ES"/>
              <a:t>Haga clic para modificar los textos</a:t>
            </a:r>
            <a:endParaRPr lang="es-CO"/>
          </a:p>
        </p:txBody>
      </p:sp>
      <p:grpSp>
        <p:nvGrpSpPr>
          <p:cNvPr id="7" name="Grupo 6">
            <a:extLst>
              <a:ext uri="{FF2B5EF4-FFF2-40B4-BE49-F238E27FC236}">
                <a16:creationId xmlns:a16="http://schemas.microsoft.com/office/drawing/2014/main" id="{2D5CFBA0-07F9-CB41-BC9B-2C3BCB36BFA7}"/>
              </a:ext>
            </a:extLst>
          </p:cNvPr>
          <p:cNvGrpSpPr/>
          <p:nvPr userDrawn="1"/>
        </p:nvGrpSpPr>
        <p:grpSpPr>
          <a:xfrm>
            <a:off x="2567608" y="6035876"/>
            <a:ext cx="2463015" cy="677224"/>
            <a:chOff x="8472263" y="5745965"/>
            <a:chExt cx="3528393" cy="970157"/>
          </a:xfrm>
        </p:grpSpPr>
        <p:pic>
          <p:nvPicPr>
            <p:cNvPr id="8" name="Imagen 7">
              <a:extLst>
                <a:ext uri="{FF2B5EF4-FFF2-40B4-BE49-F238E27FC236}">
                  <a16:creationId xmlns:a16="http://schemas.microsoft.com/office/drawing/2014/main" id="{680506F5-4DEB-A74F-9693-156A1CEFD1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9" name="Imagen 8">
              <a:extLst>
                <a:ext uri="{FF2B5EF4-FFF2-40B4-BE49-F238E27FC236}">
                  <a16:creationId xmlns:a16="http://schemas.microsoft.com/office/drawing/2014/main" id="{F2617A8A-9CE4-C240-B628-ABD5508C01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0" name="Imagen 9">
              <a:extLst>
                <a:ext uri="{FF2B5EF4-FFF2-40B4-BE49-F238E27FC236}">
                  <a16:creationId xmlns:a16="http://schemas.microsoft.com/office/drawing/2014/main" id="{6367EAE0-C6C5-F347-BA07-B4E6694396D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pic>
        <p:nvPicPr>
          <p:cNvPr id="15" name="Picture 14">
            <a:extLst>
              <a:ext uri="{FF2B5EF4-FFF2-40B4-BE49-F238E27FC236}">
                <a16:creationId xmlns:a16="http://schemas.microsoft.com/office/drawing/2014/main" id="{C4B5306B-A2E3-6E45-ACA7-9F867364E07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77780" y="-12576"/>
            <a:ext cx="6010193" cy="6870576"/>
          </a:xfrm>
          <a:prstGeom prst="rect">
            <a:avLst/>
          </a:prstGeom>
        </p:spPr>
      </p:pic>
    </p:spTree>
    <p:extLst>
      <p:ext uri="{BB962C8B-B14F-4D97-AF65-F5344CB8AC3E}">
        <p14:creationId xmlns:p14="http://schemas.microsoft.com/office/powerpoint/2010/main" val="3690217325"/>
      </p:ext>
    </p:extLst>
  </p:cSld>
  <p:clrMapOvr>
    <a:overrideClrMapping bg1="lt1" tx1="dk1" bg2="lt2" tx2="dk2" accent1="accent1" accent2="accent2" accent3="accent3" accent4="accent4" accent5="accent5" accent6="accent6" hlink="hlink" folHlink="folHlink"/>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nt. Encabezado Regular 3">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45301B-00CE-0F4E-A652-ADBF9B73C3BF}"/>
              </a:ext>
            </a:extLst>
          </p:cNvPr>
          <p:cNvSpPr/>
          <p:nvPr/>
        </p:nvSpPr>
        <p:spPr>
          <a:xfrm>
            <a:off x="0" y="0"/>
            <a:ext cx="12192000" cy="10945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hart Placeholder 8">
            <a:extLst>
              <a:ext uri="{FF2B5EF4-FFF2-40B4-BE49-F238E27FC236}">
                <a16:creationId xmlns:a16="http://schemas.microsoft.com/office/drawing/2014/main" id="{C98D9681-ABEC-F441-87BD-8DE7128C9599}"/>
              </a:ext>
            </a:extLst>
          </p:cNvPr>
          <p:cNvSpPr>
            <a:spLocks noGrp="1"/>
          </p:cNvSpPr>
          <p:nvPr>
            <p:ph type="chart" sz="quarter" idx="41" hasCustomPrompt="1"/>
          </p:nvPr>
        </p:nvSpPr>
        <p:spPr>
          <a:xfrm>
            <a:off x="5124450" y="1384407"/>
            <a:ext cx="6372224" cy="4443570"/>
          </a:xfrm>
        </p:spPr>
        <p:txBody>
          <a:bodyPr/>
          <a:lstStyle>
            <a:lvl1pPr>
              <a:defRPr lang="es-MX" b="0" i="0" smtClean="0">
                <a:effectLst/>
              </a:defRPr>
            </a:lvl1pPr>
          </a:lstStyle>
          <a:p>
            <a:r>
              <a:rPr lang="es-MX" b="0" i="0">
                <a:solidFill>
                  <a:srgbClr val="222222"/>
                </a:solidFill>
                <a:effectLst/>
                <a:latin typeface="arial" panose="020B0604020202020204" pitchFamily="34" charset="0"/>
              </a:rPr>
              <a:t>Haga clic en el ícono para agregar el gráfico</a:t>
            </a:r>
            <a:endParaRPr lang="es-ES_tradnl" noProof="0"/>
          </a:p>
        </p:txBody>
      </p:sp>
      <p:sp>
        <p:nvSpPr>
          <p:cNvPr id="10" name="Text Placeholder 8">
            <a:extLst>
              <a:ext uri="{FF2B5EF4-FFF2-40B4-BE49-F238E27FC236}">
                <a16:creationId xmlns:a16="http://schemas.microsoft.com/office/drawing/2014/main" id="{38D12E49-8D5B-2C44-AFAC-061A35FACAE3}"/>
              </a:ext>
            </a:extLst>
          </p:cNvPr>
          <p:cNvSpPr>
            <a:spLocks noGrp="1"/>
          </p:cNvSpPr>
          <p:nvPr>
            <p:ph type="body" sz="quarter" idx="38" hasCustomPrompt="1"/>
          </p:nvPr>
        </p:nvSpPr>
        <p:spPr>
          <a:xfrm>
            <a:off x="695325" y="1844675"/>
            <a:ext cx="3024411" cy="560153"/>
          </a:xfrm>
        </p:spPr>
        <p:txBody>
          <a:bodyPr wrap="square" anchor="t" anchorCtr="0">
            <a:spAutoFit/>
          </a:bodyPr>
          <a:lstStyle>
            <a:lvl1pPr marL="0" indent="0">
              <a:lnSpc>
                <a:spcPct val="95000"/>
              </a:lnSpc>
              <a:spcBef>
                <a:spcPts val="600"/>
              </a:spcBef>
              <a:spcAft>
                <a:spcPts val="1200"/>
              </a:spcAft>
              <a:buNone/>
              <a:defRPr sz="1600" b="0" i="0" spc="0">
                <a:solidFill>
                  <a:schemeClr val="tx1"/>
                </a:solidFill>
                <a:latin typeface="Arial" panose="020B0604020202020204" pitchFamily="34" charset="0"/>
              </a:defRPr>
            </a:lvl1pPr>
            <a:lvl2pPr marL="269875" indent="0">
              <a:lnSpc>
                <a:spcPct val="85000"/>
              </a:lnSpc>
              <a:spcBef>
                <a:spcPts val="600"/>
              </a:spcBef>
              <a:spcAft>
                <a:spcPts val="0"/>
              </a:spcAft>
              <a:buNone/>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s-ES_tradnl" noProof="0"/>
              <a:t>Haga clic aquí para modificar el mensaje.</a:t>
            </a:r>
          </a:p>
        </p:txBody>
      </p:sp>
      <p:sp>
        <p:nvSpPr>
          <p:cNvPr id="8" name="Título 1">
            <a:extLst>
              <a:ext uri="{FF2B5EF4-FFF2-40B4-BE49-F238E27FC236}">
                <a16:creationId xmlns:a16="http://schemas.microsoft.com/office/drawing/2014/main" id="{E8974D91-B7CB-1C47-A709-FD7131CEFDA6}"/>
              </a:ext>
            </a:extLst>
          </p:cNvPr>
          <p:cNvSpPr>
            <a:spLocks noGrp="1"/>
          </p:cNvSpPr>
          <p:nvPr>
            <p:ph type="title" hasCustomPrompt="1"/>
          </p:nvPr>
        </p:nvSpPr>
        <p:spPr>
          <a:xfrm>
            <a:off x="695324" y="193311"/>
            <a:ext cx="10801350" cy="707886"/>
          </a:xfrm>
        </p:spPr>
        <p:txBody>
          <a:bodyPr wrap="square" anchor="t" anchorCtr="0">
            <a:spAutoFit/>
          </a:bodyPr>
          <a:lstStyle>
            <a:lvl1pPr>
              <a:lnSpc>
                <a:spcPct val="100000"/>
              </a:lnSpc>
              <a:defRPr sz="2000" b="0" i="0">
                <a:solidFill>
                  <a:schemeClr val="tx1"/>
                </a:solidFill>
                <a:latin typeface="Arial" panose="020B0604020202020204" pitchFamily="34" charset="0"/>
              </a:defRPr>
            </a:lvl1pPr>
          </a:lstStyle>
          <a:p>
            <a:r>
              <a:rPr lang="es-ES_tradnl" noProof="0"/>
              <a:t>Título en minúsculas nunca en mayúsculas. Tamaño de la fuente en 20 puntos. Máximo dos renglones</a:t>
            </a:r>
          </a:p>
        </p:txBody>
      </p:sp>
      <p:sp>
        <p:nvSpPr>
          <p:cNvPr id="12" name="Text Placeholder 8">
            <a:extLst>
              <a:ext uri="{FF2B5EF4-FFF2-40B4-BE49-F238E27FC236}">
                <a16:creationId xmlns:a16="http://schemas.microsoft.com/office/drawing/2014/main" id="{9D793F1C-E7E6-C441-ACC0-F5EC46F29F83}"/>
              </a:ext>
            </a:extLst>
          </p:cNvPr>
          <p:cNvSpPr>
            <a:spLocks noGrp="1"/>
          </p:cNvSpPr>
          <p:nvPr>
            <p:ph type="body" sz="quarter" idx="42" hasCustomPrompt="1"/>
          </p:nvPr>
        </p:nvSpPr>
        <p:spPr>
          <a:xfrm>
            <a:off x="695325" y="1459954"/>
            <a:ext cx="3024411" cy="384721"/>
          </a:xfrm>
        </p:spPr>
        <p:txBody>
          <a:bodyPr wrap="square" anchor="t" anchorCtr="0">
            <a:spAutoFit/>
          </a:bodyPr>
          <a:lstStyle>
            <a:lvl1pPr marL="0" indent="0">
              <a:lnSpc>
                <a:spcPct val="95000"/>
              </a:lnSpc>
              <a:spcBef>
                <a:spcPts val="600"/>
              </a:spcBef>
              <a:spcAft>
                <a:spcPts val="1200"/>
              </a:spcAft>
              <a:buNone/>
              <a:defRPr sz="1000" b="0" i="0" spc="100" baseline="0">
                <a:solidFill>
                  <a:schemeClr val="accent1"/>
                </a:solidFill>
                <a:latin typeface="Arial" panose="020B0604020202020204" pitchFamily="34" charset="0"/>
              </a:defRPr>
            </a:lvl1pPr>
            <a:lvl2pPr marL="269875" indent="0">
              <a:lnSpc>
                <a:spcPct val="85000"/>
              </a:lnSpc>
              <a:spcBef>
                <a:spcPts val="600"/>
              </a:spcBef>
              <a:spcAft>
                <a:spcPts val="0"/>
              </a:spcAft>
              <a:buNone/>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s-ES_tradnl" noProof="0"/>
              <a:t>TÍTULO (EN ARIAL REGULAR, MAYÚSCULAS Y TAMAÑO 10)</a:t>
            </a:r>
          </a:p>
        </p:txBody>
      </p:sp>
      <p:grpSp>
        <p:nvGrpSpPr>
          <p:cNvPr id="15" name="Grupo 14">
            <a:extLst>
              <a:ext uri="{FF2B5EF4-FFF2-40B4-BE49-F238E27FC236}">
                <a16:creationId xmlns:a16="http://schemas.microsoft.com/office/drawing/2014/main" id="{15B9F728-189C-F942-AE97-A16F675F7039}"/>
              </a:ext>
            </a:extLst>
          </p:cNvPr>
          <p:cNvGrpSpPr/>
          <p:nvPr userDrawn="1"/>
        </p:nvGrpSpPr>
        <p:grpSpPr>
          <a:xfrm>
            <a:off x="9480376" y="6035876"/>
            <a:ext cx="2463015" cy="677224"/>
            <a:chOff x="8472263" y="5745965"/>
            <a:chExt cx="3528393" cy="970157"/>
          </a:xfrm>
        </p:grpSpPr>
        <p:pic>
          <p:nvPicPr>
            <p:cNvPr id="16" name="Imagen 15">
              <a:extLst>
                <a:ext uri="{FF2B5EF4-FFF2-40B4-BE49-F238E27FC236}">
                  <a16:creationId xmlns:a16="http://schemas.microsoft.com/office/drawing/2014/main" id="{B35D5E87-3D66-CA40-B783-B6E2DC7764C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7" name="Imagen 16">
              <a:extLst>
                <a:ext uri="{FF2B5EF4-FFF2-40B4-BE49-F238E27FC236}">
                  <a16:creationId xmlns:a16="http://schemas.microsoft.com/office/drawing/2014/main" id="{589D2196-1164-8642-A172-49093F9439E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8" name="Imagen 17">
              <a:extLst>
                <a:ext uri="{FF2B5EF4-FFF2-40B4-BE49-F238E27FC236}">
                  <a16:creationId xmlns:a16="http://schemas.microsoft.com/office/drawing/2014/main" id="{296ADE29-5AF5-9343-A23C-53F26E66DC6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spTree>
    <p:extLst>
      <p:ext uri="{BB962C8B-B14F-4D97-AF65-F5344CB8AC3E}">
        <p14:creationId xmlns:p14="http://schemas.microsoft.com/office/powerpoint/2010/main" val="217837460"/>
      </p:ext>
    </p:extLst>
  </p:cSld>
  <p:clrMapOvr>
    <a:overrideClrMapping bg1="lt1" tx1="dk1" bg2="lt2" tx2="dk2" accent1="accent1" accent2="accent2" accent3="accent3" accent4="accent4" accent5="accent5" accent6="accent6" hlink="hlink" folHlink="folHlink"/>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ont. Encabezado Regular 4">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45301B-00CE-0F4E-A652-ADBF9B73C3BF}"/>
              </a:ext>
            </a:extLst>
          </p:cNvPr>
          <p:cNvSpPr/>
          <p:nvPr/>
        </p:nvSpPr>
        <p:spPr>
          <a:xfrm>
            <a:off x="0" y="-4672"/>
            <a:ext cx="12192000" cy="10945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8">
            <a:extLst>
              <a:ext uri="{FF2B5EF4-FFF2-40B4-BE49-F238E27FC236}">
                <a16:creationId xmlns:a16="http://schemas.microsoft.com/office/drawing/2014/main" id="{96CE119D-6E13-6A42-8580-748875740BF6}"/>
              </a:ext>
            </a:extLst>
          </p:cNvPr>
          <p:cNvSpPr>
            <a:spLocks noGrp="1"/>
          </p:cNvSpPr>
          <p:nvPr>
            <p:ph type="body" sz="quarter" idx="38" hasCustomPrompt="1"/>
          </p:nvPr>
        </p:nvSpPr>
        <p:spPr>
          <a:xfrm>
            <a:off x="695325" y="1844675"/>
            <a:ext cx="4896619" cy="326243"/>
          </a:xfrm>
        </p:spPr>
        <p:txBody>
          <a:bodyPr wrap="square" anchor="t" anchorCtr="0">
            <a:spAutoFit/>
          </a:bodyPr>
          <a:lstStyle>
            <a:lvl1pPr marL="0" indent="0">
              <a:lnSpc>
                <a:spcPct val="95000"/>
              </a:lnSpc>
              <a:spcBef>
                <a:spcPts val="600"/>
              </a:spcBef>
              <a:spcAft>
                <a:spcPts val="1200"/>
              </a:spcAft>
              <a:buNone/>
              <a:defRPr sz="1600" b="0" i="0" spc="0">
                <a:solidFill>
                  <a:schemeClr val="tx1"/>
                </a:solidFill>
                <a:latin typeface="Arial" panose="020B0604020202020204" pitchFamily="34" charset="0"/>
              </a:defRPr>
            </a:lvl1pPr>
            <a:lvl2pPr marL="269875" indent="0">
              <a:lnSpc>
                <a:spcPct val="85000"/>
              </a:lnSpc>
              <a:spcBef>
                <a:spcPts val="600"/>
              </a:spcBef>
              <a:spcAft>
                <a:spcPts val="0"/>
              </a:spcAft>
              <a:buNone/>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s-ES_tradnl" noProof="0"/>
              <a:t>Haga clic aquí para modificar el mensaje.</a:t>
            </a:r>
          </a:p>
        </p:txBody>
      </p:sp>
      <p:sp>
        <p:nvSpPr>
          <p:cNvPr id="7" name="Text Placeholder 8">
            <a:extLst>
              <a:ext uri="{FF2B5EF4-FFF2-40B4-BE49-F238E27FC236}">
                <a16:creationId xmlns:a16="http://schemas.microsoft.com/office/drawing/2014/main" id="{46C36ACF-15B4-8F49-83A3-1E0743FBD50F}"/>
              </a:ext>
            </a:extLst>
          </p:cNvPr>
          <p:cNvSpPr>
            <a:spLocks noGrp="1"/>
          </p:cNvSpPr>
          <p:nvPr>
            <p:ph type="body" sz="quarter" idx="39" hasCustomPrompt="1"/>
          </p:nvPr>
        </p:nvSpPr>
        <p:spPr>
          <a:xfrm>
            <a:off x="6455967" y="1844675"/>
            <a:ext cx="5040708" cy="326243"/>
          </a:xfrm>
        </p:spPr>
        <p:txBody>
          <a:bodyPr wrap="square" anchor="t" anchorCtr="0">
            <a:spAutoFit/>
          </a:bodyPr>
          <a:lstStyle>
            <a:lvl1pPr marL="0" indent="0">
              <a:lnSpc>
                <a:spcPct val="95000"/>
              </a:lnSpc>
              <a:spcBef>
                <a:spcPts val="600"/>
              </a:spcBef>
              <a:spcAft>
                <a:spcPts val="1200"/>
              </a:spcAft>
              <a:buNone/>
              <a:defRPr sz="1600" b="0" i="0" spc="0">
                <a:solidFill>
                  <a:schemeClr val="tx1"/>
                </a:solidFill>
                <a:latin typeface="Arial" panose="020B0604020202020204" pitchFamily="34" charset="0"/>
              </a:defRPr>
            </a:lvl1pPr>
            <a:lvl2pPr marL="269875" indent="0">
              <a:lnSpc>
                <a:spcPct val="85000"/>
              </a:lnSpc>
              <a:spcBef>
                <a:spcPts val="600"/>
              </a:spcBef>
              <a:spcAft>
                <a:spcPts val="0"/>
              </a:spcAft>
              <a:buNone/>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s-ES_tradnl" noProof="0"/>
              <a:t>Haga clic aquí para modificar el mensaje.</a:t>
            </a:r>
          </a:p>
        </p:txBody>
      </p:sp>
      <p:sp>
        <p:nvSpPr>
          <p:cNvPr id="8" name="Marcador de gráfico 7">
            <a:extLst>
              <a:ext uri="{FF2B5EF4-FFF2-40B4-BE49-F238E27FC236}">
                <a16:creationId xmlns:a16="http://schemas.microsoft.com/office/drawing/2014/main" id="{0B8660A3-6823-4242-8E9E-BAFEC9868DB1}"/>
              </a:ext>
            </a:extLst>
          </p:cNvPr>
          <p:cNvSpPr>
            <a:spLocks noGrp="1"/>
          </p:cNvSpPr>
          <p:nvPr>
            <p:ph type="chart" sz="quarter" idx="43" hasCustomPrompt="1"/>
          </p:nvPr>
        </p:nvSpPr>
        <p:spPr>
          <a:xfrm>
            <a:off x="695325" y="2420938"/>
            <a:ext cx="4895850" cy="3407039"/>
          </a:xfrm>
        </p:spPr>
        <p:txBody>
          <a:bodyPr/>
          <a:lstStyle/>
          <a:p>
            <a:r>
              <a:rPr lang="es-MX" b="0" i="0">
                <a:solidFill>
                  <a:srgbClr val="222222"/>
                </a:solidFill>
                <a:effectLst/>
                <a:latin typeface="arial" panose="020B0604020202020204" pitchFamily="34" charset="0"/>
              </a:rPr>
              <a:t>Haga clic en el ícono para agregar el gráfico</a:t>
            </a:r>
            <a:endParaRPr lang="es-ES_tradnl" noProof="0"/>
          </a:p>
        </p:txBody>
      </p:sp>
      <p:sp>
        <p:nvSpPr>
          <p:cNvPr id="11" name="Marcador de gráfico 7">
            <a:extLst>
              <a:ext uri="{FF2B5EF4-FFF2-40B4-BE49-F238E27FC236}">
                <a16:creationId xmlns:a16="http://schemas.microsoft.com/office/drawing/2014/main" id="{0B116469-FC99-AE41-9085-1B5FF392D7B2}"/>
              </a:ext>
            </a:extLst>
          </p:cNvPr>
          <p:cNvSpPr>
            <a:spLocks noGrp="1"/>
          </p:cNvSpPr>
          <p:nvPr>
            <p:ph type="chart" sz="quarter" idx="44" hasCustomPrompt="1"/>
          </p:nvPr>
        </p:nvSpPr>
        <p:spPr>
          <a:xfrm>
            <a:off x="6456045" y="2420938"/>
            <a:ext cx="5040630" cy="3407039"/>
          </a:xfrm>
        </p:spPr>
        <p:txBody>
          <a:bodyPr/>
          <a:lstStyle/>
          <a:p>
            <a:r>
              <a:rPr lang="es-MX" b="0" i="0">
                <a:solidFill>
                  <a:srgbClr val="222222"/>
                </a:solidFill>
                <a:effectLst/>
                <a:latin typeface="arial" panose="020B0604020202020204" pitchFamily="34" charset="0"/>
              </a:rPr>
              <a:t>Haga clic en el ícono para agregar el gráfico</a:t>
            </a:r>
            <a:endParaRPr lang="es-ES_tradnl" noProof="0"/>
          </a:p>
        </p:txBody>
      </p:sp>
      <p:sp>
        <p:nvSpPr>
          <p:cNvPr id="12" name="Título 1">
            <a:extLst>
              <a:ext uri="{FF2B5EF4-FFF2-40B4-BE49-F238E27FC236}">
                <a16:creationId xmlns:a16="http://schemas.microsoft.com/office/drawing/2014/main" id="{055B86CC-055A-A64F-B8B6-FD3AB273B132}"/>
              </a:ext>
            </a:extLst>
          </p:cNvPr>
          <p:cNvSpPr>
            <a:spLocks noGrp="1"/>
          </p:cNvSpPr>
          <p:nvPr>
            <p:ph type="title" hasCustomPrompt="1"/>
          </p:nvPr>
        </p:nvSpPr>
        <p:spPr>
          <a:xfrm>
            <a:off x="695325" y="188640"/>
            <a:ext cx="10801350" cy="707886"/>
          </a:xfrm>
        </p:spPr>
        <p:txBody>
          <a:bodyPr wrap="square" anchor="t" anchorCtr="0">
            <a:spAutoFit/>
          </a:bodyPr>
          <a:lstStyle>
            <a:lvl1pPr>
              <a:lnSpc>
                <a:spcPct val="100000"/>
              </a:lnSpc>
              <a:defRPr sz="2000" b="0" i="0">
                <a:solidFill>
                  <a:schemeClr val="tx1"/>
                </a:solidFill>
                <a:latin typeface="Arial" panose="020B0604020202020204" pitchFamily="34" charset="0"/>
              </a:defRPr>
            </a:lvl1pPr>
          </a:lstStyle>
          <a:p>
            <a:r>
              <a:rPr lang="es-ES_tradnl" noProof="0"/>
              <a:t>Título en minúsculas nunca en mayúsculas. Tamaño de la fuente en 20 puntos. Máximo dos renglones</a:t>
            </a:r>
          </a:p>
        </p:txBody>
      </p:sp>
      <p:sp>
        <p:nvSpPr>
          <p:cNvPr id="13" name="Text Placeholder 8">
            <a:extLst>
              <a:ext uri="{FF2B5EF4-FFF2-40B4-BE49-F238E27FC236}">
                <a16:creationId xmlns:a16="http://schemas.microsoft.com/office/drawing/2014/main" id="{56D82E30-CF8C-0B48-90CA-6ED824FF2218}"/>
              </a:ext>
            </a:extLst>
          </p:cNvPr>
          <p:cNvSpPr>
            <a:spLocks noGrp="1"/>
          </p:cNvSpPr>
          <p:nvPr>
            <p:ph type="body" sz="quarter" idx="42" hasCustomPrompt="1"/>
          </p:nvPr>
        </p:nvSpPr>
        <p:spPr>
          <a:xfrm>
            <a:off x="695325" y="1459954"/>
            <a:ext cx="3024411" cy="384721"/>
          </a:xfrm>
        </p:spPr>
        <p:txBody>
          <a:bodyPr wrap="square" anchor="t" anchorCtr="0">
            <a:spAutoFit/>
          </a:bodyPr>
          <a:lstStyle>
            <a:lvl1pPr marL="0" indent="0">
              <a:lnSpc>
                <a:spcPct val="95000"/>
              </a:lnSpc>
              <a:spcBef>
                <a:spcPts val="600"/>
              </a:spcBef>
              <a:spcAft>
                <a:spcPts val="1200"/>
              </a:spcAft>
              <a:buNone/>
              <a:defRPr sz="1000" b="0" i="0" spc="100" baseline="0">
                <a:solidFill>
                  <a:schemeClr val="accent1"/>
                </a:solidFill>
                <a:latin typeface="Arial" panose="020B0604020202020204" pitchFamily="34" charset="0"/>
              </a:defRPr>
            </a:lvl1pPr>
            <a:lvl2pPr marL="269875" indent="0">
              <a:lnSpc>
                <a:spcPct val="85000"/>
              </a:lnSpc>
              <a:spcBef>
                <a:spcPts val="600"/>
              </a:spcBef>
              <a:spcAft>
                <a:spcPts val="0"/>
              </a:spcAft>
              <a:buNone/>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s-ES_tradnl" noProof="0"/>
              <a:t>TÍTULO (EN ARIAL REGULAR, MAYÚSCULAS Y TAMAÑO 10)</a:t>
            </a:r>
          </a:p>
        </p:txBody>
      </p:sp>
      <p:grpSp>
        <p:nvGrpSpPr>
          <p:cNvPr id="16" name="Grupo 15">
            <a:extLst>
              <a:ext uri="{FF2B5EF4-FFF2-40B4-BE49-F238E27FC236}">
                <a16:creationId xmlns:a16="http://schemas.microsoft.com/office/drawing/2014/main" id="{84A0155C-3247-FD48-ABBD-FE8F4E2C3DD1}"/>
              </a:ext>
            </a:extLst>
          </p:cNvPr>
          <p:cNvGrpSpPr/>
          <p:nvPr userDrawn="1"/>
        </p:nvGrpSpPr>
        <p:grpSpPr>
          <a:xfrm>
            <a:off x="9480376" y="6035876"/>
            <a:ext cx="2463015" cy="677224"/>
            <a:chOff x="8472263" y="5745965"/>
            <a:chExt cx="3528393" cy="970157"/>
          </a:xfrm>
        </p:grpSpPr>
        <p:pic>
          <p:nvPicPr>
            <p:cNvPr id="17" name="Imagen 16">
              <a:extLst>
                <a:ext uri="{FF2B5EF4-FFF2-40B4-BE49-F238E27FC236}">
                  <a16:creationId xmlns:a16="http://schemas.microsoft.com/office/drawing/2014/main" id="{480EE51C-7F21-6F4A-80D6-E2DCC3756FF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8" name="Imagen 17">
              <a:extLst>
                <a:ext uri="{FF2B5EF4-FFF2-40B4-BE49-F238E27FC236}">
                  <a16:creationId xmlns:a16="http://schemas.microsoft.com/office/drawing/2014/main" id="{7212D8D4-4160-1E43-A0E8-A8849B1548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9" name="Imagen 18">
              <a:extLst>
                <a:ext uri="{FF2B5EF4-FFF2-40B4-BE49-F238E27FC236}">
                  <a16:creationId xmlns:a16="http://schemas.microsoft.com/office/drawing/2014/main" id="{8BE14335-2F72-A94C-BE8A-34041C1325C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spTree>
    <p:extLst>
      <p:ext uri="{BB962C8B-B14F-4D97-AF65-F5344CB8AC3E}">
        <p14:creationId xmlns:p14="http://schemas.microsoft.com/office/powerpoint/2010/main" val="158389606"/>
      </p:ext>
    </p:extLst>
  </p:cSld>
  <p:clrMapOvr>
    <a:overrideClrMapping bg1="lt1" tx1="dk1" bg2="lt2" tx2="dk2" accent1="accent1" accent2="accent2" accent3="accent3" accent4="accent4" accent5="accent5" accent6="accent6" hlink="hlink" folHlink="folHlink"/>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nt. Solo Blanco">
    <p:bg>
      <p:bgRef idx="1001">
        <a:schemeClr val="bg2"/>
      </p:bgRef>
    </p:bg>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7A710502-EA7F-654F-974C-683AA556EFC6}"/>
              </a:ext>
            </a:extLst>
          </p:cNvPr>
          <p:cNvSpPr>
            <a:spLocks noGrp="1"/>
          </p:cNvSpPr>
          <p:nvPr>
            <p:ph type="title" hasCustomPrompt="1"/>
          </p:nvPr>
        </p:nvSpPr>
        <p:spPr>
          <a:xfrm>
            <a:off x="483013" y="369909"/>
            <a:ext cx="4529530" cy="244682"/>
          </a:xfrm>
        </p:spPr>
        <p:txBody>
          <a:bodyPr wrap="square" anchor="t" anchorCtr="0">
            <a:spAutoFit/>
          </a:bodyPr>
          <a:lstStyle>
            <a:lvl1pPr>
              <a:spcAft>
                <a:spcPts val="1200"/>
              </a:spcAft>
              <a:defRPr lang="es-ES_tradnl" sz="1100" b="0" i="0" kern="1200" spc="300" noProof="0" dirty="0">
                <a:solidFill>
                  <a:schemeClr val="tx1"/>
                </a:solidFill>
                <a:latin typeface="Arial" panose="020B0604020202020204" pitchFamily="34" charset="0"/>
                <a:ea typeface="+mn-ea"/>
                <a:cs typeface="+mn-cs"/>
              </a:defRPr>
            </a:lvl1pPr>
          </a:lstStyle>
          <a:p>
            <a:pPr marL="0" lvl="0" algn="l" defTabSz="914400" rtl="0" eaLnBrk="1" latinLnBrk="0" hangingPunct="1"/>
            <a:r>
              <a:rPr lang="es-ES" noProof="0"/>
              <a:t>HAGA CLIC PARA MODIFICAR EL TITULO</a:t>
            </a:r>
            <a:endParaRPr lang="es-ES_tradnl" noProof="0"/>
          </a:p>
        </p:txBody>
      </p:sp>
      <p:grpSp>
        <p:nvGrpSpPr>
          <p:cNvPr id="7" name="Grupo 6">
            <a:extLst>
              <a:ext uri="{FF2B5EF4-FFF2-40B4-BE49-F238E27FC236}">
                <a16:creationId xmlns:a16="http://schemas.microsoft.com/office/drawing/2014/main" id="{8002774F-B07E-9244-9630-7C05B2FB44D7}"/>
              </a:ext>
            </a:extLst>
          </p:cNvPr>
          <p:cNvGrpSpPr/>
          <p:nvPr userDrawn="1"/>
        </p:nvGrpSpPr>
        <p:grpSpPr>
          <a:xfrm>
            <a:off x="9480376" y="6035876"/>
            <a:ext cx="2463015" cy="677224"/>
            <a:chOff x="8472263" y="5745965"/>
            <a:chExt cx="3528393" cy="970157"/>
          </a:xfrm>
        </p:grpSpPr>
        <p:pic>
          <p:nvPicPr>
            <p:cNvPr id="8" name="Imagen 7">
              <a:extLst>
                <a:ext uri="{FF2B5EF4-FFF2-40B4-BE49-F238E27FC236}">
                  <a16:creationId xmlns:a16="http://schemas.microsoft.com/office/drawing/2014/main" id="{664A168B-1044-B644-802C-F12EE92268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9" name="Imagen 8">
              <a:extLst>
                <a:ext uri="{FF2B5EF4-FFF2-40B4-BE49-F238E27FC236}">
                  <a16:creationId xmlns:a16="http://schemas.microsoft.com/office/drawing/2014/main" id="{7E0F1DF6-6D33-6E4B-83A6-1A51761885B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1" name="Imagen 10">
              <a:extLst>
                <a:ext uri="{FF2B5EF4-FFF2-40B4-BE49-F238E27FC236}">
                  <a16:creationId xmlns:a16="http://schemas.microsoft.com/office/drawing/2014/main" id="{E46589D9-82E6-3643-890D-A5CE7CFBFF1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spTree>
    <p:extLst>
      <p:ext uri="{BB962C8B-B14F-4D97-AF65-F5344CB8AC3E}">
        <p14:creationId xmlns:p14="http://schemas.microsoft.com/office/powerpoint/2010/main" val="3697583721"/>
      </p:ext>
    </p:extLst>
  </p:cSld>
  <p:clrMapOvr>
    <a:overrideClrMapping bg1="lt1" tx1="dk1" bg2="lt2" tx2="dk2" accent1="accent1" accent2="accent2" accent3="accent3" accent4="accent4" accent5="accent5" accent6="accent6" hlink="hlink" folHlink="folHlink"/>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exto Destacado Fondo Gris">
    <p:bg>
      <p:bgPr>
        <a:solidFill>
          <a:schemeClr val="bg1">
            <a:lumMod val="20000"/>
            <a:lumOff val="80000"/>
            <a:alpha val="73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23D8D5-9F5B-2746-9423-352F7A672440}"/>
              </a:ext>
            </a:extLst>
          </p:cNvPr>
          <p:cNvSpPr/>
          <p:nvPr userDrawn="1"/>
        </p:nvSpPr>
        <p:spPr>
          <a:xfrm>
            <a:off x="7392144" y="0"/>
            <a:ext cx="4799856" cy="3501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Rectangle 4">
            <a:extLst>
              <a:ext uri="{FF2B5EF4-FFF2-40B4-BE49-F238E27FC236}">
                <a16:creationId xmlns:a16="http://schemas.microsoft.com/office/drawing/2014/main" id="{92372CC5-DB3D-4848-A026-7F4B634CDDE7}"/>
              </a:ext>
            </a:extLst>
          </p:cNvPr>
          <p:cNvSpPr/>
          <p:nvPr userDrawn="1"/>
        </p:nvSpPr>
        <p:spPr>
          <a:xfrm>
            <a:off x="7392144" y="3465384"/>
            <a:ext cx="4799856" cy="34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Picture 7">
            <a:extLst>
              <a:ext uri="{FF2B5EF4-FFF2-40B4-BE49-F238E27FC236}">
                <a16:creationId xmlns:a16="http://schemas.microsoft.com/office/drawing/2014/main" id="{2DB497DC-FBB7-ED42-AED6-FACF9795FA80}"/>
              </a:ext>
            </a:extLst>
          </p:cNvPr>
          <p:cNvPicPr>
            <a:picLocks noChangeAspect="1"/>
          </p:cNvPicPr>
          <p:nvPr userDrawn="1"/>
        </p:nvPicPr>
        <p:blipFill>
          <a:blip r:embed="rId2"/>
          <a:stretch>
            <a:fillRect/>
          </a:stretch>
        </p:blipFill>
        <p:spPr>
          <a:xfrm>
            <a:off x="10992544" y="2924944"/>
            <a:ext cx="977826" cy="275999"/>
          </a:xfrm>
          <a:prstGeom prst="rect">
            <a:avLst/>
          </a:prstGeom>
        </p:spPr>
      </p:pic>
      <p:pic>
        <p:nvPicPr>
          <p:cNvPr id="9" name="Picture 8">
            <a:extLst>
              <a:ext uri="{FF2B5EF4-FFF2-40B4-BE49-F238E27FC236}">
                <a16:creationId xmlns:a16="http://schemas.microsoft.com/office/drawing/2014/main" id="{47F76CCC-0B68-8444-9E1A-6DD147F260AF}"/>
              </a:ext>
            </a:extLst>
          </p:cNvPr>
          <p:cNvPicPr>
            <a:picLocks noChangeAspect="1"/>
          </p:cNvPicPr>
          <p:nvPr userDrawn="1"/>
        </p:nvPicPr>
        <p:blipFill>
          <a:blip r:embed="rId3"/>
          <a:stretch>
            <a:fillRect/>
          </a:stretch>
        </p:blipFill>
        <p:spPr>
          <a:xfrm>
            <a:off x="10992544" y="6242127"/>
            <a:ext cx="1101632" cy="615873"/>
          </a:xfrm>
          <a:prstGeom prst="rect">
            <a:avLst/>
          </a:prstGeom>
        </p:spPr>
      </p:pic>
      <p:sp>
        <p:nvSpPr>
          <p:cNvPr id="3" name="Text Placeholder 2">
            <a:extLst>
              <a:ext uri="{FF2B5EF4-FFF2-40B4-BE49-F238E27FC236}">
                <a16:creationId xmlns:a16="http://schemas.microsoft.com/office/drawing/2014/main" id="{5C7323A4-1172-DD49-B086-2A3E47996454}"/>
              </a:ext>
            </a:extLst>
          </p:cNvPr>
          <p:cNvSpPr>
            <a:spLocks noGrp="1"/>
          </p:cNvSpPr>
          <p:nvPr>
            <p:ph type="body" sz="quarter" idx="10" hasCustomPrompt="1"/>
          </p:nvPr>
        </p:nvSpPr>
        <p:spPr>
          <a:xfrm>
            <a:off x="695325" y="765175"/>
            <a:ext cx="5976938" cy="2016125"/>
          </a:xfrm>
        </p:spPr>
        <p:txBody>
          <a:bodyPr>
            <a:noAutofit/>
          </a:bodyPr>
          <a:lstStyle>
            <a:lvl1pPr marL="0" marR="0" indent="0" algn="l" defTabSz="914400" rtl="0" eaLnBrk="1" fontAlgn="auto" latinLnBrk="0" hangingPunct="1">
              <a:lnSpc>
                <a:spcPct val="90000"/>
              </a:lnSpc>
              <a:spcBef>
                <a:spcPct val="0"/>
              </a:spcBef>
              <a:spcAft>
                <a:spcPts val="1200"/>
              </a:spcAft>
              <a:buClrTx/>
              <a:buSzTx/>
              <a:buFontTx/>
              <a:buNone/>
              <a:tabLst/>
              <a:defRPr kumimoji="0" lang="es-CO" sz="2800" b="0" i="0" u="none" strike="noStrike" kern="0" cap="none" spc="0" normalizeH="0" baseline="0" noProof="0">
                <a:ln>
                  <a:noFill/>
                </a:ln>
                <a:solidFill>
                  <a:srgbClr val="FE0004"/>
                </a:solidFill>
                <a:effectLst/>
                <a:uLnTx/>
                <a:uFillTx/>
                <a:latin typeface="Arial" panose="020B0604020202020204" pitchFamily="34" charset="0"/>
              </a:defRPr>
            </a:lvl1pPr>
            <a:lvl2pPr marL="269875" indent="0">
              <a:buNone/>
              <a:defRPr>
                <a:solidFill>
                  <a:schemeClr val="bg2"/>
                </a:solidFill>
              </a:defRPr>
            </a:lvl2pPr>
            <a:lvl3pPr marL="495300" indent="0">
              <a:buNone/>
              <a:defRPr>
                <a:solidFill>
                  <a:schemeClr val="bg2"/>
                </a:solidFill>
              </a:defRPr>
            </a:lvl3pPr>
            <a:lvl4pPr marL="674688" indent="0">
              <a:buNone/>
              <a:defRPr>
                <a:solidFill>
                  <a:schemeClr val="bg2"/>
                </a:solidFill>
              </a:defRPr>
            </a:lvl4pPr>
            <a:lvl5pPr marL="846137" indent="0">
              <a:buNone/>
              <a:defRPr>
                <a:solidFill>
                  <a:schemeClr val="bg2"/>
                </a:solidFill>
              </a:defRPr>
            </a:lvl5pPr>
          </a:lstStyle>
          <a:p>
            <a:pPr marL="0" marR="0" lvl="0" indent="0" algn="l" defTabSz="914400" rtl="0" eaLnBrk="1" fontAlgn="auto" latinLnBrk="0" hangingPunct="1">
              <a:lnSpc>
                <a:spcPct val="90000"/>
              </a:lnSpc>
              <a:spcBef>
                <a:spcPct val="0"/>
              </a:spcBef>
              <a:spcAft>
                <a:spcPts val="1200"/>
              </a:spcAft>
              <a:buClrTx/>
              <a:buSzTx/>
              <a:buFontTx/>
              <a:buNone/>
              <a:tabLst/>
              <a:defRPr/>
            </a:pPr>
            <a:r>
              <a:rPr kumimoji="0" lang="es-ES" sz="2400" b="0" i="0" u="none" strike="noStrike" kern="0" cap="none" spc="0" normalizeH="0" baseline="0" noProof="0">
                <a:ln>
                  <a:noFill/>
                </a:ln>
                <a:solidFill>
                  <a:srgbClr val="FE0004"/>
                </a:solidFill>
                <a:effectLst/>
                <a:uLnTx/>
                <a:uFillTx/>
                <a:latin typeface="Arial" panose="020B0604020202020204" pitchFamily="34" charset="0"/>
                <a:ea typeface="+mj-ea"/>
                <a:cs typeface="+mj-cs"/>
              </a:rPr>
              <a:t>Haga clic para modificar el título o contenido destacado</a:t>
            </a:r>
            <a:endParaRPr kumimoji="0" lang="es-CO" sz="2400" b="0" i="0" u="none" strike="noStrike" kern="0" cap="none" spc="0" normalizeH="0" baseline="0" noProof="0">
              <a:ln>
                <a:noFill/>
              </a:ln>
              <a:solidFill>
                <a:srgbClr val="FE0004"/>
              </a:solidFill>
              <a:effectLst/>
              <a:uLnTx/>
              <a:uFillTx/>
              <a:latin typeface="Arial" panose="020B0604020202020204" pitchFamily="34" charset="0"/>
              <a:ea typeface="+mj-ea"/>
              <a:cs typeface="+mj-cs"/>
            </a:endParaRPr>
          </a:p>
        </p:txBody>
      </p:sp>
      <p:sp>
        <p:nvSpPr>
          <p:cNvPr id="16" name="Text Placeholder 15">
            <a:extLst>
              <a:ext uri="{FF2B5EF4-FFF2-40B4-BE49-F238E27FC236}">
                <a16:creationId xmlns:a16="http://schemas.microsoft.com/office/drawing/2014/main" id="{C9587218-9125-EE43-9907-E03F6D480621}"/>
              </a:ext>
            </a:extLst>
          </p:cNvPr>
          <p:cNvSpPr>
            <a:spLocks noGrp="1"/>
          </p:cNvSpPr>
          <p:nvPr>
            <p:ph type="body" sz="quarter" idx="19" hasCustomPrompt="1"/>
          </p:nvPr>
        </p:nvSpPr>
        <p:spPr>
          <a:xfrm>
            <a:off x="695325" y="3068638"/>
            <a:ext cx="4248150" cy="43180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bg1"/>
                </a:solidFill>
              </a:defRPr>
            </a:lvl1pPr>
            <a:lvl2pPr marL="269875" indent="0">
              <a:buNone/>
              <a:defRPr/>
            </a:lvl2pPr>
            <a:lvl3pPr marL="495300" indent="0">
              <a:buNone/>
              <a:defRPr/>
            </a:lvl3pPr>
            <a:lvl4pPr marL="674688" indent="0">
              <a:buNone/>
              <a:defRPr/>
            </a:lvl4pPr>
            <a:lvl5pPr marL="846137"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a:t>Haga clic para modificar los textos</a:t>
            </a:r>
            <a:endParaRPr lang="es-CO"/>
          </a:p>
          <a:p>
            <a:pPr lvl="0"/>
            <a:endParaRPr lang="es-ES_tradnl"/>
          </a:p>
        </p:txBody>
      </p:sp>
    </p:spTree>
    <p:extLst>
      <p:ext uri="{BB962C8B-B14F-4D97-AF65-F5344CB8AC3E}">
        <p14:creationId xmlns:p14="http://schemas.microsoft.com/office/powerpoint/2010/main" val="3875101600"/>
      </p:ext>
    </p:extLst>
  </p:cSld>
  <p:clrMapOvr>
    <a:overrideClrMapping bg1="dk1" tx1="lt1" bg2="dk2" tx2="lt2" accent1="accent1" accent2="accent2" accent3="accent3" accent4="accent4" accent5="accent5" accent6="accent6" hlink="hlink" folHlink="folHlink"/>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40771E8B-6CA5-40B2-8038-0E112F3DAC1C}" type="datetimeFigureOut">
              <a:rPr lang="es-ES" smtClean="0"/>
              <a:t>24/06/2024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30531038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p>
            <a:fld id="{40771E8B-6CA5-40B2-8038-0E112F3DAC1C}" type="datetimeFigureOut">
              <a:rPr lang="es-ES" smtClean="0"/>
              <a:t>24/06/2024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6248005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Cont. Encabezado Regular Gris">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45301B-00CE-0F4E-A652-ADBF9B73C3BF}"/>
              </a:ext>
            </a:extLst>
          </p:cNvPr>
          <p:cNvSpPr/>
          <p:nvPr/>
        </p:nvSpPr>
        <p:spPr>
          <a:xfrm>
            <a:off x="0" y="0"/>
            <a:ext cx="12192000" cy="109450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EMprint" panose="020B0503020204020204" pitchFamily="34" charset="77"/>
            </a:endParaRPr>
          </a:p>
        </p:txBody>
      </p:sp>
      <p:sp>
        <p:nvSpPr>
          <p:cNvPr id="2" name="Título 1">
            <a:extLst>
              <a:ext uri="{FF2B5EF4-FFF2-40B4-BE49-F238E27FC236}">
                <a16:creationId xmlns:a16="http://schemas.microsoft.com/office/drawing/2014/main" id="{BB1E07BE-43E1-A443-813A-BD458BD9E52E}"/>
              </a:ext>
            </a:extLst>
          </p:cNvPr>
          <p:cNvSpPr>
            <a:spLocks noGrp="1"/>
          </p:cNvSpPr>
          <p:nvPr>
            <p:ph type="title" hasCustomPrompt="1"/>
          </p:nvPr>
        </p:nvSpPr>
        <p:spPr>
          <a:xfrm>
            <a:off x="695325" y="188640"/>
            <a:ext cx="10801350" cy="707886"/>
          </a:xfrm>
        </p:spPr>
        <p:txBody>
          <a:bodyPr wrap="square" anchor="t" anchorCtr="0">
            <a:spAutoFit/>
          </a:bodyPr>
          <a:lstStyle>
            <a:lvl1pPr>
              <a:lnSpc>
                <a:spcPct val="100000"/>
              </a:lnSpc>
              <a:defRPr sz="2000" b="0" i="0">
                <a:solidFill>
                  <a:schemeClr val="tx1"/>
                </a:solidFill>
                <a:latin typeface="EMprint" panose="020B0503020204020204" pitchFamily="34" charset="77"/>
              </a:defRPr>
            </a:lvl1pPr>
          </a:lstStyle>
          <a:p>
            <a:r>
              <a:rPr lang="es-ES_tradnl" noProof="0"/>
              <a:t>Título en minúsculas nunca en mayúsculas. Tamaño de la fuente en 20 puntos. Máximo dos renglones</a:t>
            </a:r>
          </a:p>
        </p:txBody>
      </p:sp>
      <p:sp>
        <p:nvSpPr>
          <p:cNvPr id="9" name="Text Placeholder 8">
            <a:extLst>
              <a:ext uri="{FF2B5EF4-FFF2-40B4-BE49-F238E27FC236}">
                <a16:creationId xmlns:a16="http://schemas.microsoft.com/office/drawing/2014/main" id="{B336C703-1E8C-A54D-AF95-CD032E152D3D}"/>
              </a:ext>
            </a:extLst>
          </p:cNvPr>
          <p:cNvSpPr>
            <a:spLocks noGrp="1"/>
          </p:cNvSpPr>
          <p:nvPr>
            <p:ph type="body" sz="quarter" idx="38" hasCustomPrompt="1"/>
          </p:nvPr>
        </p:nvSpPr>
        <p:spPr>
          <a:xfrm>
            <a:off x="695325" y="1844675"/>
            <a:ext cx="4896619" cy="326243"/>
          </a:xfrm>
        </p:spPr>
        <p:txBody>
          <a:bodyPr wrap="square" anchor="t" anchorCtr="0">
            <a:spAutoFit/>
          </a:bodyPr>
          <a:lstStyle>
            <a:lvl1pPr marL="0" indent="0">
              <a:lnSpc>
                <a:spcPct val="95000"/>
              </a:lnSpc>
              <a:spcBef>
                <a:spcPts val="600"/>
              </a:spcBef>
              <a:spcAft>
                <a:spcPts val="1200"/>
              </a:spcAft>
              <a:buNone/>
              <a:defRPr sz="1600" b="0" i="0" spc="0">
                <a:solidFill>
                  <a:schemeClr val="tx1"/>
                </a:solidFill>
                <a:latin typeface="EMprint" panose="020B0503020204020204" pitchFamily="34" charset="77"/>
              </a:defRPr>
            </a:lvl1pPr>
            <a:lvl2pPr marL="269875" indent="0">
              <a:lnSpc>
                <a:spcPct val="85000"/>
              </a:lnSpc>
              <a:spcBef>
                <a:spcPts val="600"/>
              </a:spcBef>
              <a:spcAft>
                <a:spcPts val="0"/>
              </a:spcAft>
              <a:buNone/>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s-ES_tradnl" noProof="0"/>
              <a:t>Haga clic aquí para modificar el mensaje.</a:t>
            </a:r>
          </a:p>
        </p:txBody>
      </p:sp>
      <p:pic>
        <p:nvPicPr>
          <p:cNvPr id="7" name="Imagen 6">
            <a:extLst>
              <a:ext uri="{FF2B5EF4-FFF2-40B4-BE49-F238E27FC236}">
                <a16:creationId xmlns:a16="http://schemas.microsoft.com/office/drawing/2014/main" id="{63449286-AE9F-824D-8A3D-EC20FFBB7E5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472" r="-138"/>
          <a:stretch/>
        </p:blipFill>
        <p:spPr>
          <a:xfrm>
            <a:off x="10848528" y="6064162"/>
            <a:ext cx="1224136" cy="754594"/>
          </a:xfrm>
          <a:prstGeom prst="rect">
            <a:avLst/>
          </a:prstGeom>
        </p:spPr>
      </p:pic>
    </p:spTree>
    <p:extLst>
      <p:ext uri="{BB962C8B-B14F-4D97-AF65-F5344CB8AC3E}">
        <p14:creationId xmlns:p14="http://schemas.microsoft.com/office/powerpoint/2010/main" val="2594274584"/>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nicio Capitulo 2 Dereha">
    <p:bg>
      <p:bgRef idx="1001">
        <a:schemeClr val="bg2"/>
      </p:bgRef>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8C1A5C62-176F-114B-B996-68DB7A020071}"/>
              </a:ext>
            </a:extLst>
          </p:cNvPr>
          <p:cNvSpPr/>
          <p:nvPr/>
        </p:nvSpPr>
        <p:spPr>
          <a:xfrm>
            <a:off x="8384" y="0"/>
            <a:ext cx="6072187" cy="6865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1" i="0">
              <a:latin typeface="Arial" panose="020B0604020202020204" pitchFamily="34" charset="0"/>
            </a:endParaRPr>
          </a:p>
        </p:txBody>
      </p:sp>
      <p:sp>
        <p:nvSpPr>
          <p:cNvPr id="14" name="Marcador de posición de imagen 2">
            <a:extLst>
              <a:ext uri="{FF2B5EF4-FFF2-40B4-BE49-F238E27FC236}">
                <a16:creationId xmlns:a16="http://schemas.microsoft.com/office/drawing/2014/main" id="{4F4C5AD4-F0F4-A341-9275-4C421BCFBDC9}"/>
              </a:ext>
            </a:extLst>
          </p:cNvPr>
          <p:cNvSpPr>
            <a:spLocks noGrp="1"/>
          </p:cNvSpPr>
          <p:nvPr>
            <p:ph type="pic" sz="quarter" idx="20" hasCustomPrompt="1"/>
          </p:nvPr>
        </p:nvSpPr>
        <p:spPr>
          <a:xfrm>
            <a:off x="0" y="0"/>
            <a:ext cx="5607050" cy="6858000"/>
          </a:xfrm>
        </p:spPr>
        <p:txBody>
          <a:bodyPr vert="horz" lIns="720000" tIns="2160000" rIns="1440000" bIns="720000" rtlCol="0" anchor="t" anchorCtr="1">
            <a:normAutofit/>
          </a:bodyPr>
          <a:lstStyle>
            <a:lvl1pPr>
              <a:defRPr lang="es-CO" sz="1600" dirty="0">
                <a:solidFill>
                  <a:schemeClr val="bg1"/>
                </a:solidFill>
              </a:defRPr>
            </a:lvl1pPr>
          </a:lstStyle>
          <a:p>
            <a:pPr marL="0" lvl="0" indent="0" algn="ctr">
              <a:buFontTx/>
              <a:buNone/>
            </a:pPr>
            <a:r>
              <a:rPr lang="es-ES"/>
              <a:t>Haga clic en el icono </a:t>
            </a:r>
            <a:br>
              <a:rPr lang="es-ES"/>
            </a:br>
            <a:r>
              <a:rPr lang="es-ES"/>
              <a:t>para agregar </a:t>
            </a:r>
            <a:br>
              <a:rPr lang="es-ES"/>
            </a:br>
            <a:r>
              <a:rPr lang="es-ES"/>
              <a:t>una imagen</a:t>
            </a:r>
            <a:endParaRPr lang="es-CO"/>
          </a:p>
        </p:txBody>
      </p:sp>
      <p:sp>
        <p:nvSpPr>
          <p:cNvPr id="12" name="Title 1">
            <a:extLst>
              <a:ext uri="{FF2B5EF4-FFF2-40B4-BE49-F238E27FC236}">
                <a16:creationId xmlns:a16="http://schemas.microsoft.com/office/drawing/2014/main" id="{34A2A18B-13A2-0F44-BBB6-F5BB83C62EF9}"/>
              </a:ext>
            </a:extLst>
          </p:cNvPr>
          <p:cNvSpPr>
            <a:spLocks noGrp="1"/>
          </p:cNvSpPr>
          <p:nvPr>
            <p:ph type="title" hasCustomPrompt="1"/>
          </p:nvPr>
        </p:nvSpPr>
        <p:spPr>
          <a:xfrm>
            <a:off x="6959847" y="3684859"/>
            <a:ext cx="4176713" cy="1374735"/>
          </a:xfrm>
        </p:spPr>
        <p:txBody>
          <a:bodyPr anchor="t" anchorCtr="0">
            <a:spAutoFit/>
          </a:bodyPr>
          <a:lstStyle>
            <a:lvl1pPr algn="l">
              <a:lnSpc>
                <a:spcPts val="5000"/>
              </a:lnSpc>
              <a:spcAft>
                <a:spcPts val="600"/>
              </a:spcAft>
              <a:defRPr sz="4800" b="1" i="0" cap="none" baseline="0">
                <a:solidFill>
                  <a:schemeClr val="tx1"/>
                </a:solidFill>
                <a:latin typeface="Arial" panose="020B0604020202020204" pitchFamily="34" charset="0"/>
              </a:defRPr>
            </a:lvl1pPr>
          </a:lstStyle>
          <a:p>
            <a:r>
              <a:rPr lang="es-ES_tradnl" noProof="0"/>
              <a:t>Título del capítulo</a:t>
            </a:r>
          </a:p>
        </p:txBody>
      </p:sp>
      <p:sp>
        <p:nvSpPr>
          <p:cNvPr id="13" name="Text Placeholder 9">
            <a:extLst>
              <a:ext uri="{FF2B5EF4-FFF2-40B4-BE49-F238E27FC236}">
                <a16:creationId xmlns:a16="http://schemas.microsoft.com/office/drawing/2014/main" id="{C773F15C-9768-114A-8BA3-47DCBCE62914}"/>
              </a:ext>
            </a:extLst>
          </p:cNvPr>
          <p:cNvSpPr>
            <a:spLocks noGrp="1"/>
          </p:cNvSpPr>
          <p:nvPr>
            <p:ph type="body" sz="quarter" idx="15" hasCustomPrompt="1"/>
          </p:nvPr>
        </p:nvSpPr>
        <p:spPr>
          <a:xfrm>
            <a:off x="6906069" y="2017914"/>
            <a:ext cx="2424978" cy="1934376"/>
          </a:xfrm>
        </p:spPr>
        <p:txBody>
          <a:bodyPr anchor="t" anchorCtr="0">
            <a:spAutoFit/>
          </a:bodyPr>
          <a:lstStyle>
            <a:lvl1pPr algn="l">
              <a:buFontTx/>
              <a:buNone/>
              <a:defRPr sz="13300" b="0" i="0">
                <a:solidFill>
                  <a:schemeClr val="tx1"/>
                </a:solidFill>
                <a:latin typeface="Arial" panose="020B0604020202020204" pitchFamily="34" charset="0"/>
              </a:defRPr>
            </a:lvl1pPr>
            <a:lvl2pPr algn="r">
              <a:buFontTx/>
              <a:buNone/>
              <a:defRPr sz="13300">
                <a:solidFill>
                  <a:schemeClr val="bg1"/>
                </a:solidFill>
                <a:latin typeface="Arial Narrow" panose="020B0606020202030204" pitchFamily="34" charset="0"/>
              </a:defRPr>
            </a:lvl2pPr>
            <a:lvl3pPr algn="r">
              <a:buFontTx/>
              <a:buNone/>
              <a:defRPr sz="13300">
                <a:solidFill>
                  <a:schemeClr val="bg1"/>
                </a:solidFill>
                <a:latin typeface="Arial Narrow" panose="020B0606020202030204" pitchFamily="34" charset="0"/>
              </a:defRPr>
            </a:lvl3pPr>
            <a:lvl4pPr algn="r">
              <a:buFontTx/>
              <a:buNone/>
              <a:defRPr sz="13300">
                <a:solidFill>
                  <a:schemeClr val="bg1"/>
                </a:solidFill>
                <a:latin typeface="Arial Narrow" panose="020B0606020202030204" pitchFamily="34" charset="0"/>
              </a:defRPr>
            </a:lvl4pPr>
            <a:lvl5pPr algn="r">
              <a:buFontTx/>
              <a:buNone/>
              <a:defRPr sz="13300">
                <a:solidFill>
                  <a:schemeClr val="bg1"/>
                </a:solidFill>
                <a:latin typeface="Arial Narrow" panose="020B0606020202030204" pitchFamily="34" charset="0"/>
              </a:defRPr>
            </a:lvl5pPr>
          </a:lstStyle>
          <a:p>
            <a:pPr lvl="0"/>
            <a:r>
              <a:rPr lang="es-ES_tradnl" noProof="0"/>
              <a:t>##</a:t>
            </a:r>
          </a:p>
        </p:txBody>
      </p:sp>
      <p:sp>
        <p:nvSpPr>
          <p:cNvPr id="17" name="Marcador de texto 20">
            <a:extLst>
              <a:ext uri="{FF2B5EF4-FFF2-40B4-BE49-F238E27FC236}">
                <a16:creationId xmlns:a16="http://schemas.microsoft.com/office/drawing/2014/main" id="{13DA8E1B-858B-264C-A2A8-70E4C4B491B4}"/>
              </a:ext>
            </a:extLst>
          </p:cNvPr>
          <p:cNvSpPr>
            <a:spLocks noGrp="1"/>
          </p:cNvSpPr>
          <p:nvPr>
            <p:ph type="body" sz="quarter" idx="19" hasCustomPrompt="1"/>
          </p:nvPr>
        </p:nvSpPr>
        <p:spPr>
          <a:xfrm>
            <a:off x="6959847" y="5261857"/>
            <a:ext cx="3737779" cy="313932"/>
          </a:xfrm>
        </p:spPr>
        <p:txBody>
          <a:bodyPr anchor="t" anchorCtr="0">
            <a:spAutoFit/>
          </a:bodyPr>
          <a:lstStyle>
            <a:lvl1pPr marL="0" indent="0">
              <a:spcAft>
                <a:spcPts val="1200"/>
              </a:spcAft>
              <a:buNone/>
              <a:defRPr sz="1600" b="0" i="0">
                <a:solidFill>
                  <a:schemeClr val="tx1"/>
                </a:solidFill>
                <a:latin typeface="Arial" panose="020B0604020202020204" pitchFamily="34" charset="0"/>
              </a:defRPr>
            </a:lvl1pPr>
          </a:lstStyle>
          <a:p>
            <a:pPr lvl="0"/>
            <a:r>
              <a:rPr lang="es-ES"/>
              <a:t>Haga clic para modificar los textos</a:t>
            </a:r>
            <a:endParaRPr lang="es-CO"/>
          </a:p>
        </p:txBody>
      </p:sp>
      <p:grpSp>
        <p:nvGrpSpPr>
          <p:cNvPr id="7" name="Grupo 6">
            <a:extLst>
              <a:ext uri="{FF2B5EF4-FFF2-40B4-BE49-F238E27FC236}">
                <a16:creationId xmlns:a16="http://schemas.microsoft.com/office/drawing/2014/main" id="{B6BD6A24-B5A1-B04F-B9A2-5A0FE2DB472F}"/>
              </a:ext>
            </a:extLst>
          </p:cNvPr>
          <p:cNvGrpSpPr/>
          <p:nvPr/>
        </p:nvGrpSpPr>
        <p:grpSpPr>
          <a:xfrm>
            <a:off x="6868032" y="6035876"/>
            <a:ext cx="2463015" cy="677224"/>
            <a:chOff x="8472263" y="5745965"/>
            <a:chExt cx="3528393" cy="970157"/>
          </a:xfrm>
        </p:grpSpPr>
        <p:pic>
          <p:nvPicPr>
            <p:cNvPr id="9" name="Imagen 8">
              <a:extLst>
                <a:ext uri="{FF2B5EF4-FFF2-40B4-BE49-F238E27FC236}">
                  <a16:creationId xmlns:a16="http://schemas.microsoft.com/office/drawing/2014/main" id="{A3039601-51DF-A742-A286-F6714C15ED4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0" name="Imagen 9">
              <a:extLst>
                <a:ext uri="{FF2B5EF4-FFF2-40B4-BE49-F238E27FC236}">
                  <a16:creationId xmlns:a16="http://schemas.microsoft.com/office/drawing/2014/main" id="{57CF0EA7-671E-2B44-BA48-492AA5D5A52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1" name="Imagen 10">
              <a:extLst>
                <a:ext uri="{FF2B5EF4-FFF2-40B4-BE49-F238E27FC236}">
                  <a16:creationId xmlns:a16="http://schemas.microsoft.com/office/drawing/2014/main" id="{E0E0FEAE-A9E1-9B4A-8A14-AA925899F5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grpSp>
        <p:nvGrpSpPr>
          <p:cNvPr id="15" name="Grupo 14">
            <a:extLst>
              <a:ext uri="{FF2B5EF4-FFF2-40B4-BE49-F238E27FC236}">
                <a16:creationId xmlns:a16="http://schemas.microsoft.com/office/drawing/2014/main" id="{2DA6BB61-9839-4916-A4DE-B83C5306C704}"/>
              </a:ext>
            </a:extLst>
          </p:cNvPr>
          <p:cNvGrpSpPr/>
          <p:nvPr userDrawn="1"/>
        </p:nvGrpSpPr>
        <p:grpSpPr>
          <a:xfrm>
            <a:off x="6868032" y="6035876"/>
            <a:ext cx="2463015" cy="677224"/>
            <a:chOff x="8472263" y="5745965"/>
            <a:chExt cx="3528393" cy="970157"/>
          </a:xfrm>
        </p:grpSpPr>
        <p:pic>
          <p:nvPicPr>
            <p:cNvPr id="16" name="Imagen 15">
              <a:extLst>
                <a:ext uri="{FF2B5EF4-FFF2-40B4-BE49-F238E27FC236}">
                  <a16:creationId xmlns:a16="http://schemas.microsoft.com/office/drawing/2014/main" id="{CE039FAB-4288-4F51-A5AD-24B715ADD9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8" name="Imagen 17">
              <a:extLst>
                <a:ext uri="{FF2B5EF4-FFF2-40B4-BE49-F238E27FC236}">
                  <a16:creationId xmlns:a16="http://schemas.microsoft.com/office/drawing/2014/main" id="{4120B592-B00E-4404-AD1C-3038090AC77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9" name="Imagen 18">
              <a:extLst>
                <a:ext uri="{FF2B5EF4-FFF2-40B4-BE49-F238E27FC236}">
                  <a16:creationId xmlns:a16="http://schemas.microsoft.com/office/drawing/2014/main" id="{11578D0E-D7B7-444E-8263-93FA3D2CB1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spTree>
    <p:extLst>
      <p:ext uri="{BB962C8B-B14F-4D97-AF65-F5344CB8AC3E}">
        <p14:creationId xmlns:p14="http://schemas.microsoft.com/office/powerpoint/2010/main" val="1219218036"/>
      </p:ext>
    </p:extLst>
  </p:cSld>
  <p:clrMapOvr>
    <a:overrideClrMapping bg1="lt1" tx1="dk1" bg2="lt2" tx2="dk2" accent1="accent1" accent2="accent2" accent3="accent3" accent4="accent4" accent5="accent5" accent6="accent6" hlink="hlink" folHlink="folHlink"/>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0771E8B-6CA5-40B2-8038-0E112F3DAC1C}" type="datetimeFigureOut">
              <a:rPr lang="es-ES" smtClean="0"/>
              <a:t>24/06/2024</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34285406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Dos objetos">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8C56642C-800C-4E11-A159-903FAF3E3C99}"/>
              </a:ext>
            </a:extLst>
          </p:cNvPr>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ángulo 7">
            <a:extLst>
              <a:ext uri="{FF2B5EF4-FFF2-40B4-BE49-F238E27FC236}">
                <a16:creationId xmlns:a16="http://schemas.microsoft.com/office/drawing/2014/main" id="{E4B09EA7-E007-44C5-A7BB-0CC77CCEB9B4}"/>
              </a:ext>
            </a:extLst>
          </p:cNvPr>
          <p:cNvSpPr/>
          <p:nvPr userDrawn="1"/>
        </p:nvSpPr>
        <p:spPr>
          <a:xfrm>
            <a:off x="103517" y="103516"/>
            <a:ext cx="11982092" cy="6650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87631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p>
            <a:fld id="{40771E8B-6CA5-40B2-8038-0E112F3DAC1C}" type="datetimeFigureOut">
              <a:rPr lang="es-ES" smtClean="0"/>
              <a:t>24/06/2024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34896979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40771E8B-6CA5-40B2-8038-0E112F3DAC1C}" type="datetimeFigureOut">
              <a:rPr lang="es-ES" smtClean="0"/>
              <a:t>24/06/2024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9804125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40771E8B-6CA5-40B2-8038-0E112F3DAC1C}" type="datetimeFigureOut">
              <a:rPr lang="es-ES" smtClean="0"/>
              <a:t>24/06/2024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4691550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40771E8B-6CA5-40B2-8038-0E112F3DAC1C}" type="datetimeFigureOut">
              <a:rPr lang="es-ES" smtClean="0"/>
              <a:t>24/06/2024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7883254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40771E8B-6CA5-40B2-8038-0E112F3DAC1C}" type="datetimeFigureOut">
              <a:rPr lang="es-ES" smtClean="0"/>
              <a:t>24/06/2024</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38305646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40771E8B-6CA5-40B2-8038-0E112F3DAC1C}" type="datetimeFigureOut">
              <a:rPr lang="es-ES" smtClean="0"/>
              <a:t>24/06/2024</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18007552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0771E8B-6CA5-40B2-8038-0E112F3DAC1C}" type="datetimeFigureOut">
              <a:rPr lang="es-ES" smtClean="0"/>
              <a:t>24/06/2024</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34758711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40771E8B-6CA5-40B2-8038-0E112F3DAC1C}" type="datetimeFigureOut">
              <a:rPr lang="es-ES" smtClean="0"/>
              <a:t>24/06/2024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3894984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Inicio Capitulo 2 Derecha">
    <p:bg>
      <p:bgRef idx="1001">
        <a:schemeClr val="bg2"/>
      </p:bgRef>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8C1A5C62-176F-114B-B996-68DB7A020071}"/>
              </a:ext>
            </a:extLst>
          </p:cNvPr>
          <p:cNvSpPr/>
          <p:nvPr/>
        </p:nvSpPr>
        <p:spPr>
          <a:xfrm>
            <a:off x="8384" y="0"/>
            <a:ext cx="6072187" cy="6865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1" i="0">
              <a:latin typeface="Arial" panose="020B0604020202020204" pitchFamily="34" charset="0"/>
            </a:endParaRPr>
          </a:p>
        </p:txBody>
      </p:sp>
      <p:sp>
        <p:nvSpPr>
          <p:cNvPr id="14" name="Marcador de posición de imagen 2">
            <a:extLst>
              <a:ext uri="{FF2B5EF4-FFF2-40B4-BE49-F238E27FC236}">
                <a16:creationId xmlns:a16="http://schemas.microsoft.com/office/drawing/2014/main" id="{4F4C5AD4-F0F4-A341-9275-4C421BCFBDC9}"/>
              </a:ext>
            </a:extLst>
          </p:cNvPr>
          <p:cNvSpPr>
            <a:spLocks noGrp="1"/>
          </p:cNvSpPr>
          <p:nvPr>
            <p:ph type="pic" sz="quarter" idx="20" hasCustomPrompt="1"/>
          </p:nvPr>
        </p:nvSpPr>
        <p:spPr>
          <a:xfrm>
            <a:off x="0" y="7338"/>
            <a:ext cx="5607050" cy="6858000"/>
          </a:xfrm>
        </p:spPr>
        <p:txBody>
          <a:bodyPr vert="horz" lIns="720000" tIns="2160000" rIns="1440000" bIns="720000" rtlCol="0" anchor="t" anchorCtr="1">
            <a:normAutofit/>
          </a:bodyPr>
          <a:lstStyle>
            <a:lvl1pPr>
              <a:defRPr lang="es-CO" sz="1600" dirty="0">
                <a:solidFill>
                  <a:schemeClr val="bg1"/>
                </a:solidFill>
              </a:defRPr>
            </a:lvl1pPr>
          </a:lstStyle>
          <a:p>
            <a:pPr marL="0" lvl="0" indent="0" algn="ctr">
              <a:buFontTx/>
              <a:buNone/>
            </a:pPr>
            <a:r>
              <a:rPr lang="es-ES"/>
              <a:t>Haga clic en el icono </a:t>
            </a:r>
            <a:br>
              <a:rPr lang="es-ES"/>
            </a:br>
            <a:r>
              <a:rPr lang="es-ES"/>
              <a:t>para agregar </a:t>
            </a:r>
            <a:br>
              <a:rPr lang="es-ES"/>
            </a:br>
            <a:r>
              <a:rPr lang="es-ES"/>
              <a:t>una imagen</a:t>
            </a:r>
            <a:endParaRPr lang="es-CO"/>
          </a:p>
        </p:txBody>
      </p:sp>
      <p:sp>
        <p:nvSpPr>
          <p:cNvPr id="12" name="Title 1">
            <a:extLst>
              <a:ext uri="{FF2B5EF4-FFF2-40B4-BE49-F238E27FC236}">
                <a16:creationId xmlns:a16="http://schemas.microsoft.com/office/drawing/2014/main" id="{34A2A18B-13A2-0F44-BBB6-F5BB83C62EF9}"/>
              </a:ext>
            </a:extLst>
          </p:cNvPr>
          <p:cNvSpPr>
            <a:spLocks noGrp="1"/>
          </p:cNvSpPr>
          <p:nvPr>
            <p:ph type="title" hasCustomPrompt="1"/>
          </p:nvPr>
        </p:nvSpPr>
        <p:spPr>
          <a:xfrm>
            <a:off x="6959847" y="3684859"/>
            <a:ext cx="4176713" cy="1374735"/>
          </a:xfrm>
        </p:spPr>
        <p:txBody>
          <a:bodyPr anchor="t" anchorCtr="0">
            <a:spAutoFit/>
          </a:bodyPr>
          <a:lstStyle>
            <a:lvl1pPr algn="l">
              <a:lnSpc>
                <a:spcPts val="5000"/>
              </a:lnSpc>
              <a:spcAft>
                <a:spcPts val="600"/>
              </a:spcAft>
              <a:defRPr sz="4800" b="1" i="0" cap="none" baseline="0">
                <a:solidFill>
                  <a:schemeClr val="accent1"/>
                </a:solidFill>
                <a:latin typeface="Arial" panose="020B0604020202020204" pitchFamily="34" charset="0"/>
              </a:defRPr>
            </a:lvl1pPr>
          </a:lstStyle>
          <a:p>
            <a:r>
              <a:rPr lang="es-ES_tradnl" noProof="0"/>
              <a:t>Título del capítulo</a:t>
            </a:r>
          </a:p>
        </p:txBody>
      </p:sp>
      <p:sp>
        <p:nvSpPr>
          <p:cNvPr id="13" name="Text Placeholder 9">
            <a:extLst>
              <a:ext uri="{FF2B5EF4-FFF2-40B4-BE49-F238E27FC236}">
                <a16:creationId xmlns:a16="http://schemas.microsoft.com/office/drawing/2014/main" id="{C773F15C-9768-114A-8BA3-47DCBCE62914}"/>
              </a:ext>
            </a:extLst>
          </p:cNvPr>
          <p:cNvSpPr>
            <a:spLocks noGrp="1"/>
          </p:cNvSpPr>
          <p:nvPr>
            <p:ph type="body" sz="quarter" idx="15" hasCustomPrompt="1"/>
          </p:nvPr>
        </p:nvSpPr>
        <p:spPr>
          <a:xfrm>
            <a:off x="6906069" y="2017914"/>
            <a:ext cx="2424978" cy="1934376"/>
          </a:xfrm>
        </p:spPr>
        <p:txBody>
          <a:bodyPr anchor="t" anchorCtr="0">
            <a:spAutoFit/>
          </a:bodyPr>
          <a:lstStyle>
            <a:lvl1pPr algn="l">
              <a:buFontTx/>
              <a:buNone/>
              <a:defRPr sz="13300" b="0" i="0">
                <a:solidFill>
                  <a:schemeClr val="accent1"/>
                </a:solidFill>
                <a:latin typeface="Arial" panose="020B0604020202020204" pitchFamily="34" charset="0"/>
              </a:defRPr>
            </a:lvl1pPr>
            <a:lvl2pPr algn="r">
              <a:buFontTx/>
              <a:buNone/>
              <a:defRPr sz="13300">
                <a:solidFill>
                  <a:schemeClr val="bg1"/>
                </a:solidFill>
                <a:latin typeface="Arial Narrow" panose="020B0606020202030204" pitchFamily="34" charset="0"/>
              </a:defRPr>
            </a:lvl2pPr>
            <a:lvl3pPr algn="r">
              <a:buFontTx/>
              <a:buNone/>
              <a:defRPr sz="13300">
                <a:solidFill>
                  <a:schemeClr val="bg1"/>
                </a:solidFill>
                <a:latin typeface="Arial Narrow" panose="020B0606020202030204" pitchFamily="34" charset="0"/>
              </a:defRPr>
            </a:lvl3pPr>
            <a:lvl4pPr algn="r">
              <a:buFontTx/>
              <a:buNone/>
              <a:defRPr sz="13300">
                <a:solidFill>
                  <a:schemeClr val="bg1"/>
                </a:solidFill>
                <a:latin typeface="Arial Narrow" panose="020B0606020202030204" pitchFamily="34" charset="0"/>
              </a:defRPr>
            </a:lvl4pPr>
            <a:lvl5pPr algn="r">
              <a:buFontTx/>
              <a:buNone/>
              <a:defRPr sz="13300">
                <a:solidFill>
                  <a:schemeClr val="bg1"/>
                </a:solidFill>
                <a:latin typeface="Arial Narrow" panose="020B0606020202030204" pitchFamily="34" charset="0"/>
              </a:defRPr>
            </a:lvl5pPr>
          </a:lstStyle>
          <a:p>
            <a:pPr lvl="0"/>
            <a:r>
              <a:rPr lang="es-ES_tradnl" noProof="0"/>
              <a:t>##</a:t>
            </a:r>
          </a:p>
        </p:txBody>
      </p:sp>
      <p:sp>
        <p:nvSpPr>
          <p:cNvPr id="17" name="Marcador de texto 20">
            <a:extLst>
              <a:ext uri="{FF2B5EF4-FFF2-40B4-BE49-F238E27FC236}">
                <a16:creationId xmlns:a16="http://schemas.microsoft.com/office/drawing/2014/main" id="{13DA8E1B-858B-264C-A2A8-70E4C4B491B4}"/>
              </a:ext>
            </a:extLst>
          </p:cNvPr>
          <p:cNvSpPr>
            <a:spLocks noGrp="1"/>
          </p:cNvSpPr>
          <p:nvPr>
            <p:ph type="body" sz="quarter" idx="19" hasCustomPrompt="1"/>
          </p:nvPr>
        </p:nvSpPr>
        <p:spPr>
          <a:xfrm>
            <a:off x="6959847" y="5261857"/>
            <a:ext cx="3737779" cy="313932"/>
          </a:xfrm>
        </p:spPr>
        <p:txBody>
          <a:bodyPr anchor="t" anchorCtr="0">
            <a:spAutoFit/>
          </a:bodyPr>
          <a:lstStyle>
            <a:lvl1pPr marL="0" indent="0">
              <a:spcAft>
                <a:spcPts val="1200"/>
              </a:spcAft>
              <a:buNone/>
              <a:defRPr sz="1600" b="0" i="0">
                <a:solidFill>
                  <a:schemeClr val="accent1"/>
                </a:solidFill>
                <a:latin typeface="Arial" panose="020B0604020202020204" pitchFamily="34" charset="0"/>
              </a:defRPr>
            </a:lvl1pPr>
          </a:lstStyle>
          <a:p>
            <a:pPr lvl="0"/>
            <a:r>
              <a:rPr lang="es-ES"/>
              <a:t>Haga clic para modificar los textos</a:t>
            </a:r>
            <a:endParaRPr lang="es-CO"/>
          </a:p>
        </p:txBody>
      </p:sp>
      <p:grpSp>
        <p:nvGrpSpPr>
          <p:cNvPr id="7" name="Grupo 6">
            <a:extLst>
              <a:ext uri="{FF2B5EF4-FFF2-40B4-BE49-F238E27FC236}">
                <a16:creationId xmlns:a16="http://schemas.microsoft.com/office/drawing/2014/main" id="{3CD9FD43-632A-F547-886A-259A875A707E}"/>
              </a:ext>
            </a:extLst>
          </p:cNvPr>
          <p:cNvGrpSpPr/>
          <p:nvPr/>
        </p:nvGrpSpPr>
        <p:grpSpPr>
          <a:xfrm>
            <a:off x="6868032" y="6035876"/>
            <a:ext cx="2463015" cy="677224"/>
            <a:chOff x="8472263" y="5745965"/>
            <a:chExt cx="3528393" cy="970157"/>
          </a:xfrm>
        </p:grpSpPr>
        <p:pic>
          <p:nvPicPr>
            <p:cNvPr id="9" name="Imagen 8">
              <a:extLst>
                <a:ext uri="{FF2B5EF4-FFF2-40B4-BE49-F238E27FC236}">
                  <a16:creationId xmlns:a16="http://schemas.microsoft.com/office/drawing/2014/main" id="{BA68C464-9C08-814F-B0FC-C0D759BCCE8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0" name="Imagen 9">
              <a:extLst>
                <a:ext uri="{FF2B5EF4-FFF2-40B4-BE49-F238E27FC236}">
                  <a16:creationId xmlns:a16="http://schemas.microsoft.com/office/drawing/2014/main" id="{FAAD38C1-583B-8647-8CA3-E2D79232EF6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1" name="Imagen 10">
              <a:extLst>
                <a:ext uri="{FF2B5EF4-FFF2-40B4-BE49-F238E27FC236}">
                  <a16:creationId xmlns:a16="http://schemas.microsoft.com/office/drawing/2014/main" id="{F7FAC204-A3FE-0143-B2C4-B3E13646F96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grpSp>
        <p:nvGrpSpPr>
          <p:cNvPr id="15" name="Grupo 14">
            <a:extLst>
              <a:ext uri="{FF2B5EF4-FFF2-40B4-BE49-F238E27FC236}">
                <a16:creationId xmlns:a16="http://schemas.microsoft.com/office/drawing/2014/main" id="{A85AAF69-0942-4CA3-A466-B2CD325DD349}"/>
              </a:ext>
            </a:extLst>
          </p:cNvPr>
          <p:cNvGrpSpPr/>
          <p:nvPr userDrawn="1"/>
        </p:nvGrpSpPr>
        <p:grpSpPr>
          <a:xfrm>
            <a:off x="6868032" y="6035876"/>
            <a:ext cx="2463015" cy="677224"/>
            <a:chOff x="8472263" y="5745965"/>
            <a:chExt cx="3528393" cy="970157"/>
          </a:xfrm>
        </p:grpSpPr>
        <p:pic>
          <p:nvPicPr>
            <p:cNvPr id="16" name="Imagen 15">
              <a:extLst>
                <a:ext uri="{FF2B5EF4-FFF2-40B4-BE49-F238E27FC236}">
                  <a16:creationId xmlns:a16="http://schemas.microsoft.com/office/drawing/2014/main" id="{32632930-8FB9-439C-BFB5-9644924529E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8" name="Imagen 17">
              <a:extLst>
                <a:ext uri="{FF2B5EF4-FFF2-40B4-BE49-F238E27FC236}">
                  <a16:creationId xmlns:a16="http://schemas.microsoft.com/office/drawing/2014/main" id="{2B47F3E0-A261-4292-A7E7-A69B81DF163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9" name="Imagen 18">
              <a:extLst>
                <a:ext uri="{FF2B5EF4-FFF2-40B4-BE49-F238E27FC236}">
                  <a16:creationId xmlns:a16="http://schemas.microsoft.com/office/drawing/2014/main" id="{08D443AB-9DE7-468E-AEEA-79B54B01EC6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spTree>
    <p:extLst>
      <p:ext uri="{BB962C8B-B14F-4D97-AF65-F5344CB8AC3E}">
        <p14:creationId xmlns:p14="http://schemas.microsoft.com/office/powerpoint/2010/main" val="3420249463"/>
      </p:ext>
    </p:extLst>
  </p:cSld>
  <p:clrMapOvr>
    <a:overrideClrMapping bg1="lt1" tx1="dk1" bg2="lt2" tx2="dk2" accent1="accent1" accent2="accent2" accent3="accent3" accent4="accent4" accent5="accent5" accent6="accent6" hlink="hlink" folHlink="folHlink"/>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40771E8B-6CA5-40B2-8038-0E112F3DAC1C}" type="datetimeFigureOut">
              <a:rPr lang="es-ES" smtClean="0"/>
              <a:t>24/06/2024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28127472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40771E8B-6CA5-40B2-8038-0E112F3DAC1C}" type="datetimeFigureOut">
              <a:rPr lang="es-ES" smtClean="0"/>
              <a:t>24/06/2024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29509867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40771E8B-6CA5-40B2-8038-0E112F3DAC1C}" type="datetimeFigureOut">
              <a:rPr lang="es-ES" smtClean="0"/>
              <a:t>24/06/2024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33529777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Cont. Encabezado Regular Gris">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45301B-00CE-0F4E-A652-ADBF9B73C3BF}"/>
              </a:ext>
            </a:extLst>
          </p:cNvPr>
          <p:cNvSpPr/>
          <p:nvPr/>
        </p:nvSpPr>
        <p:spPr>
          <a:xfrm>
            <a:off x="0" y="0"/>
            <a:ext cx="12192000" cy="109450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EMprint" panose="020B0503020204020204" pitchFamily="34" charset="77"/>
            </a:endParaRPr>
          </a:p>
        </p:txBody>
      </p:sp>
      <p:sp>
        <p:nvSpPr>
          <p:cNvPr id="2" name="Título 1">
            <a:extLst>
              <a:ext uri="{FF2B5EF4-FFF2-40B4-BE49-F238E27FC236}">
                <a16:creationId xmlns:a16="http://schemas.microsoft.com/office/drawing/2014/main" id="{BB1E07BE-43E1-A443-813A-BD458BD9E52E}"/>
              </a:ext>
            </a:extLst>
          </p:cNvPr>
          <p:cNvSpPr>
            <a:spLocks noGrp="1"/>
          </p:cNvSpPr>
          <p:nvPr>
            <p:ph type="title" hasCustomPrompt="1"/>
          </p:nvPr>
        </p:nvSpPr>
        <p:spPr>
          <a:xfrm>
            <a:off x="695325" y="188640"/>
            <a:ext cx="10801350" cy="707886"/>
          </a:xfrm>
        </p:spPr>
        <p:txBody>
          <a:bodyPr wrap="square" anchor="t" anchorCtr="0">
            <a:spAutoFit/>
          </a:bodyPr>
          <a:lstStyle>
            <a:lvl1pPr>
              <a:lnSpc>
                <a:spcPct val="100000"/>
              </a:lnSpc>
              <a:defRPr sz="2000" b="0" i="0">
                <a:solidFill>
                  <a:schemeClr val="tx1"/>
                </a:solidFill>
                <a:latin typeface="EMprint" panose="020B0503020204020204" pitchFamily="34" charset="77"/>
              </a:defRPr>
            </a:lvl1pPr>
          </a:lstStyle>
          <a:p>
            <a:r>
              <a:rPr lang="es-ES_tradnl" noProof="0"/>
              <a:t>Título en minúsculas nunca en mayúsculas. Tamaño de la fuente en 20 puntos. Máximo dos renglones</a:t>
            </a:r>
          </a:p>
        </p:txBody>
      </p:sp>
      <p:sp>
        <p:nvSpPr>
          <p:cNvPr id="9" name="Text Placeholder 8">
            <a:extLst>
              <a:ext uri="{FF2B5EF4-FFF2-40B4-BE49-F238E27FC236}">
                <a16:creationId xmlns:a16="http://schemas.microsoft.com/office/drawing/2014/main" id="{B336C703-1E8C-A54D-AF95-CD032E152D3D}"/>
              </a:ext>
            </a:extLst>
          </p:cNvPr>
          <p:cNvSpPr>
            <a:spLocks noGrp="1"/>
          </p:cNvSpPr>
          <p:nvPr>
            <p:ph type="body" sz="quarter" idx="38" hasCustomPrompt="1"/>
          </p:nvPr>
        </p:nvSpPr>
        <p:spPr>
          <a:xfrm>
            <a:off x="695325" y="1844675"/>
            <a:ext cx="4896619" cy="326243"/>
          </a:xfrm>
        </p:spPr>
        <p:txBody>
          <a:bodyPr wrap="square" anchor="t" anchorCtr="0">
            <a:spAutoFit/>
          </a:bodyPr>
          <a:lstStyle>
            <a:lvl1pPr marL="0" indent="0">
              <a:lnSpc>
                <a:spcPct val="95000"/>
              </a:lnSpc>
              <a:spcBef>
                <a:spcPts val="600"/>
              </a:spcBef>
              <a:spcAft>
                <a:spcPts val="1200"/>
              </a:spcAft>
              <a:buNone/>
              <a:defRPr sz="1600" b="0" i="0" spc="0">
                <a:solidFill>
                  <a:schemeClr val="tx1"/>
                </a:solidFill>
                <a:latin typeface="EMprint" panose="020B0503020204020204" pitchFamily="34" charset="77"/>
              </a:defRPr>
            </a:lvl1pPr>
            <a:lvl2pPr marL="269875" indent="0">
              <a:lnSpc>
                <a:spcPct val="85000"/>
              </a:lnSpc>
              <a:spcBef>
                <a:spcPts val="600"/>
              </a:spcBef>
              <a:spcAft>
                <a:spcPts val="0"/>
              </a:spcAft>
              <a:buNone/>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s-ES_tradnl" noProof="0"/>
              <a:t>Haga clic aquí para modificar el mensaje.</a:t>
            </a:r>
          </a:p>
        </p:txBody>
      </p:sp>
      <p:pic>
        <p:nvPicPr>
          <p:cNvPr id="7" name="Imagen 6">
            <a:extLst>
              <a:ext uri="{FF2B5EF4-FFF2-40B4-BE49-F238E27FC236}">
                <a16:creationId xmlns:a16="http://schemas.microsoft.com/office/drawing/2014/main" id="{63449286-AE9F-824D-8A3D-EC20FFBB7E5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472" r="-138"/>
          <a:stretch/>
        </p:blipFill>
        <p:spPr>
          <a:xfrm>
            <a:off x="10848528" y="6064162"/>
            <a:ext cx="1224136" cy="754594"/>
          </a:xfrm>
          <a:prstGeom prst="rect">
            <a:avLst/>
          </a:prstGeom>
        </p:spPr>
      </p:pic>
    </p:spTree>
    <p:extLst>
      <p:ext uri="{BB962C8B-B14F-4D97-AF65-F5344CB8AC3E}">
        <p14:creationId xmlns:p14="http://schemas.microsoft.com/office/powerpoint/2010/main" val="3298200984"/>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Dos objetos">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8C56642C-800C-4E11-A159-903FAF3E3C99}"/>
              </a:ext>
            </a:extLst>
          </p:cNvPr>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ángulo 7">
            <a:extLst>
              <a:ext uri="{FF2B5EF4-FFF2-40B4-BE49-F238E27FC236}">
                <a16:creationId xmlns:a16="http://schemas.microsoft.com/office/drawing/2014/main" id="{E4B09EA7-E007-44C5-A7BB-0CC77CCEB9B4}"/>
              </a:ext>
            </a:extLst>
          </p:cNvPr>
          <p:cNvSpPr/>
          <p:nvPr userDrawn="1"/>
        </p:nvSpPr>
        <p:spPr>
          <a:xfrm>
            <a:off x="103517" y="103516"/>
            <a:ext cx="11982092" cy="6650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6581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Inicio Capitulo_Industria 1">
    <p:bg>
      <p:bgRef idx="1001">
        <a:schemeClr val="bg2"/>
      </p:bgRef>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8C1A5C62-176F-114B-B996-68DB7A020071}"/>
              </a:ext>
            </a:extLst>
          </p:cNvPr>
          <p:cNvSpPr/>
          <p:nvPr/>
        </p:nvSpPr>
        <p:spPr>
          <a:xfrm>
            <a:off x="8384" y="0"/>
            <a:ext cx="6072187" cy="6865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1" i="0">
              <a:latin typeface="Arial" panose="020B0604020202020204" pitchFamily="34" charset="0"/>
            </a:endParaRPr>
          </a:p>
        </p:txBody>
      </p:sp>
      <p:sp>
        <p:nvSpPr>
          <p:cNvPr id="12" name="Title 1">
            <a:extLst>
              <a:ext uri="{FF2B5EF4-FFF2-40B4-BE49-F238E27FC236}">
                <a16:creationId xmlns:a16="http://schemas.microsoft.com/office/drawing/2014/main" id="{34A2A18B-13A2-0F44-BBB6-F5BB83C62EF9}"/>
              </a:ext>
            </a:extLst>
          </p:cNvPr>
          <p:cNvSpPr>
            <a:spLocks noGrp="1"/>
          </p:cNvSpPr>
          <p:nvPr>
            <p:ph type="title" hasCustomPrompt="1"/>
          </p:nvPr>
        </p:nvSpPr>
        <p:spPr>
          <a:xfrm>
            <a:off x="6906069" y="3684859"/>
            <a:ext cx="4176713" cy="678263"/>
          </a:xfrm>
        </p:spPr>
        <p:txBody>
          <a:bodyPr anchor="t" anchorCtr="0">
            <a:spAutoFit/>
          </a:bodyPr>
          <a:lstStyle>
            <a:lvl1pPr algn="l">
              <a:lnSpc>
                <a:spcPts val="5000"/>
              </a:lnSpc>
              <a:spcAft>
                <a:spcPts val="600"/>
              </a:spcAft>
              <a:defRPr sz="3600" b="0" i="0" cap="none" baseline="0">
                <a:solidFill>
                  <a:schemeClr val="tx1"/>
                </a:solidFill>
                <a:latin typeface="Arial" panose="020B0604020202020204" pitchFamily="34" charset="0"/>
              </a:defRPr>
            </a:lvl1pPr>
          </a:lstStyle>
          <a:p>
            <a:r>
              <a:rPr lang="es-ES_tradnl" noProof="0"/>
              <a:t>Texto adicional</a:t>
            </a:r>
          </a:p>
        </p:txBody>
      </p:sp>
      <p:sp>
        <p:nvSpPr>
          <p:cNvPr id="13" name="Text Placeholder 9">
            <a:extLst>
              <a:ext uri="{FF2B5EF4-FFF2-40B4-BE49-F238E27FC236}">
                <a16:creationId xmlns:a16="http://schemas.microsoft.com/office/drawing/2014/main" id="{C773F15C-9768-114A-8BA3-47DCBCE62914}"/>
              </a:ext>
            </a:extLst>
          </p:cNvPr>
          <p:cNvSpPr>
            <a:spLocks noGrp="1"/>
          </p:cNvSpPr>
          <p:nvPr>
            <p:ph type="body" sz="quarter" idx="15" hasCustomPrompt="1"/>
          </p:nvPr>
        </p:nvSpPr>
        <p:spPr>
          <a:xfrm>
            <a:off x="6906068" y="2708920"/>
            <a:ext cx="4230491" cy="923330"/>
          </a:xfrm>
        </p:spPr>
        <p:txBody>
          <a:bodyPr wrap="square" anchor="t" anchorCtr="0">
            <a:spAutoFit/>
          </a:bodyPr>
          <a:lstStyle>
            <a:lvl1pPr algn="l">
              <a:buFontTx/>
              <a:buNone/>
              <a:defRPr sz="6000" b="1" i="0">
                <a:solidFill>
                  <a:schemeClr val="tx1"/>
                </a:solidFill>
                <a:latin typeface="Arial" panose="020B0604020202020204" pitchFamily="34" charset="0"/>
              </a:defRPr>
            </a:lvl1pPr>
            <a:lvl2pPr algn="r">
              <a:buFontTx/>
              <a:buNone/>
              <a:defRPr sz="13300">
                <a:solidFill>
                  <a:schemeClr val="bg1"/>
                </a:solidFill>
                <a:latin typeface="Arial Narrow" panose="020B0606020202030204" pitchFamily="34" charset="0"/>
              </a:defRPr>
            </a:lvl2pPr>
            <a:lvl3pPr algn="r">
              <a:buFontTx/>
              <a:buNone/>
              <a:defRPr sz="13300">
                <a:solidFill>
                  <a:schemeClr val="bg1"/>
                </a:solidFill>
                <a:latin typeface="Arial Narrow" panose="020B0606020202030204" pitchFamily="34" charset="0"/>
              </a:defRPr>
            </a:lvl3pPr>
            <a:lvl4pPr algn="r">
              <a:buFontTx/>
              <a:buNone/>
              <a:defRPr sz="13300">
                <a:solidFill>
                  <a:schemeClr val="bg1"/>
                </a:solidFill>
                <a:latin typeface="Arial Narrow" panose="020B0606020202030204" pitchFamily="34" charset="0"/>
              </a:defRPr>
            </a:lvl4pPr>
            <a:lvl5pPr algn="r">
              <a:buFontTx/>
              <a:buNone/>
              <a:defRPr sz="13300">
                <a:solidFill>
                  <a:schemeClr val="bg1"/>
                </a:solidFill>
                <a:latin typeface="Arial Narrow" panose="020B0606020202030204" pitchFamily="34" charset="0"/>
              </a:defRPr>
            </a:lvl5pPr>
          </a:lstStyle>
          <a:p>
            <a:pPr lvl="0"/>
            <a:r>
              <a:rPr lang="es-ES_tradnl" noProof="0"/>
              <a:t>Industria</a:t>
            </a:r>
          </a:p>
        </p:txBody>
      </p:sp>
      <p:sp>
        <p:nvSpPr>
          <p:cNvPr id="17" name="Marcador de texto 20">
            <a:extLst>
              <a:ext uri="{FF2B5EF4-FFF2-40B4-BE49-F238E27FC236}">
                <a16:creationId xmlns:a16="http://schemas.microsoft.com/office/drawing/2014/main" id="{13DA8E1B-858B-264C-A2A8-70E4C4B491B4}"/>
              </a:ext>
            </a:extLst>
          </p:cNvPr>
          <p:cNvSpPr>
            <a:spLocks noGrp="1"/>
          </p:cNvSpPr>
          <p:nvPr>
            <p:ph type="body" sz="quarter" idx="19" hasCustomPrompt="1"/>
          </p:nvPr>
        </p:nvSpPr>
        <p:spPr>
          <a:xfrm>
            <a:off x="6906069" y="5261857"/>
            <a:ext cx="3737779" cy="313932"/>
          </a:xfrm>
        </p:spPr>
        <p:txBody>
          <a:bodyPr anchor="t" anchorCtr="0">
            <a:spAutoFit/>
          </a:bodyPr>
          <a:lstStyle>
            <a:lvl1pPr marL="0" indent="0">
              <a:spcAft>
                <a:spcPts val="1200"/>
              </a:spcAft>
              <a:buNone/>
              <a:defRPr sz="1600" b="0" i="0">
                <a:solidFill>
                  <a:schemeClr val="tx1"/>
                </a:solidFill>
                <a:latin typeface="Arial" panose="020B0604020202020204" pitchFamily="34" charset="0"/>
              </a:defRPr>
            </a:lvl1pPr>
          </a:lstStyle>
          <a:p>
            <a:pPr lvl="0"/>
            <a:r>
              <a:rPr lang="es-ES"/>
              <a:t>Haga clic para modificar los textos</a:t>
            </a:r>
            <a:endParaRPr lang="es-CO"/>
          </a:p>
        </p:txBody>
      </p:sp>
      <p:grpSp>
        <p:nvGrpSpPr>
          <p:cNvPr id="7" name="Grupo 6">
            <a:extLst>
              <a:ext uri="{FF2B5EF4-FFF2-40B4-BE49-F238E27FC236}">
                <a16:creationId xmlns:a16="http://schemas.microsoft.com/office/drawing/2014/main" id="{B6BD6A24-B5A1-B04F-B9A2-5A0FE2DB472F}"/>
              </a:ext>
            </a:extLst>
          </p:cNvPr>
          <p:cNvGrpSpPr/>
          <p:nvPr/>
        </p:nvGrpSpPr>
        <p:grpSpPr>
          <a:xfrm>
            <a:off x="6868032" y="6035876"/>
            <a:ext cx="2463015" cy="677224"/>
            <a:chOff x="8472263" y="5745965"/>
            <a:chExt cx="3528393" cy="970157"/>
          </a:xfrm>
        </p:grpSpPr>
        <p:pic>
          <p:nvPicPr>
            <p:cNvPr id="9" name="Imagen 8">
              <a:extLst>
                <a:ext uri="{FF2B5EF4-FFF2-40B4-BE49-F238E27FC236}">
                  <a16:creationId xmlns:a16="http://schemas.microsoft.com/office/drawing/2014/main" id="{A3039601-51DF-A742-A286-F6714C15ED4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0" name="Imagen 9">
              <a:extLst>
                <a:ext uri="{FF2B5EF4-FFF2-40B4-BE49-F238E27FC236}">
                  <a16:creationId xmlns:a16="http://schemas.microsoft.com/office/drawing/2014/main" id="{57CF0EA7-671E-2B44-BA48-492AA5D5A52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1" name="Imagen 10">
              <a:extLst>
                <a:ext uri="{FF2B5EF4-FFF2-40B4-BE49-F238E27FC236}">
                  <a16:creationId xmlns:a16="http://schemas.microsoft.com/office/drawing/2014/main" id="{E0E0FEAE-A9E1-9B4A-8A14-AA925899F5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pic>
        <p:nvPicPr>
          <p:cNvPr id="22" name="Picture Placeholder 6">
            <a:extLst>
              <a:ext uri="{FF2B5EF4-FFF2-40B4-BE49-F238E27FC236}">
                <a16:creationId xmlns:a16="http://schemas.microsoft.com/office/drawing/2014/main" id="{BB1CC948-0CA3-7F41-A93F-FE435FE7577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5607050" cy="6858000"/>
          </a:xfrm>
          <a:prstGeom prst="rect">
            <a:avLst/>
          </a:prstGeom>
        </p:spPr>
      </p:pic>
      <p:grpSp>
        <p:nvGrpSpPr>
          <p:cNvPr id="14" name="Grupo 13">
            <a:extLst>
              <a:ext uri="{FF2B5EF4-FFF2-40B4-BE49-F238E27FC236}">
                <a16:creationId xmlns:a16="http://schemas.microsoft.com/office/drawing/2014/main" id="{04259EBC-DD64-49CE-8813-67CF2F36ED64}"/>
              </a:ext>
            </a:extLst>
          </p:cNvPr>
          <p:cNvGrpSpPr/>
          <p:nvPr userDrawn="1"/>
        </p:nvGrpSpPr>
        <p:grpSpPr>
          <a:xfrm>
            <a:off x="6868032" y="6035876"/>
            <a:ext cx="2463015" cy="677224"/>
            <a:chOff x="8472263" y="5745965"/>
            <a:chExt cx="3528393" cy="970157"/>
          </a:xfrm>
        </p:grpSpPr>
        <p:pic>
          <p:nvPicPr>
            <p:cNvPr id="15" name="Imagen 14">
              <a:extLst>
                <a:ext uri="{FF2B5EF4-FFF2-40B4-BE49-F238E27FC236}">
                  <a16:creationId xmlns:a16="http://schemas.microsoft.com/office/drawing/2014/main" id="{D838AF24-33DD-4B43-80DF-D17811AB83C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6" name="Imagen 15">
              <a:extLst>
                <a:ext uri="{FF2B5EF4-FFF2-40B4-BE49-F238E27FC236}">
                  <a16:creationId xmlns:a16="http://schemas.microsoft.com/office/drawing/2014/main" id="{55D749B2-F99F-482A-A5BE-840456B8CA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8" name="Imagen 17">
              <a:extLst>
                <a:ext uri="{FF2B5EF4-FFF2-40B4-BE49-F238E27FC236}">
                  <a16:creationId xmlns:a16="http://schemas.microsoft.com/office/drawing/2014/main" id="{C8C9F788-8F74-4765-BA75-77A8C966419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pic>
        <p:nvPicPr>
          <p:cNvPr id="19" name="Picture Placeholder 6">
            <a:extLst>
              <a:ext uri="{FF2B5EF4-FFF2-40B4-BE49-F238E27FC236}">
                <a16:creationId xmlns:a16="http://schemas.microsoft.com/office/drawing/2014/main" id="{35EC2F76-2584-48D1-950D-F0ECDEC7899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0" y="0"/>
            <a:ext cx="5607050" cy="6858000"/>
          </a:xfrm>
          <a:prstGeom prst="rect">
            <a:avLst/>
          </a:prstGeom>
        </p:spPr>
      </p:pic>
    </p:spTree>
    <p:extLst>
      <p:ext uri="{BB962C8B-B14F-4D97-AF65-F5344CB8AC3E}">
        <p14:creationId xmlns:p14="http://schemas.microsoft.com/office/powerpoint/2010/main" val="2654710487"/>
      </p:ext>
    </p:extLst>
  </p:cSld>
  <p:clrMapOvr>
    <a:overrideClrMapping bg1="lt1" tx1="dk1" bg2="lt2" tx2="dk2" accent1="accent1" accent2="accent2" accent3="accent3" accent4="accent4" accent5="accent5" accent6="accent6" hlink="hlink" folHlink="folHlink"/>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nicio Capitulo_Industria 2">
    <p:bg>
      <p:bgRef idx="1001">
        <a:schemeClr val="bg2"/>
      </p:bgRef>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F4B7E78-3DEB-DC46-BD12-9098937A604B}"/>
              </a:ext>
            </a:extLst>
          </p:cNvPr>
          <p:cNvSpPr/>
          <p:nvPr/>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1" i="0">
              <a:latin typeface="Arial" panose="020B0604020202020204" pitchFamily="34" charset="0"/>
            </a:endParaRPr>
          </a:p>
        </p:txBody>
      </p:sp>
      <p:sp>
        <p:nvSpPr>
          <p:cNvPr id="11" name="Title 1">
            <a:extLst>
              <a:ext uri="{FF2B5EF4-FFF2-40B4-BE49-F238E27FC236}">
                <a16:creationId xmlns:a16="http://schemas.microsoft.com/office/drawing/2014/main" id="{2B6D1F12-1109-6348-BB06-DC008A51EBE0}"/>
              </a:ext>
            </a:extLst>
          </p:cNvPr>
          <p:cNvSpPr>
            <a:spLocks noGrp="1"/>
          </p:cNvSpPr>
          <p:nvPr>
            <p:ph type="title" hasCustomPrompt="1"/>
          </p:nvPr>
        </p:nvSpPr>
        <p:spPr>
          <a:xfrm>
            <a:off x="695325" y="3573016"/>
            <a:ext cx="4176713" cy="678263"/>
          </a:xfrm>
        </p:spPr>
        <p:txBody>
          <a:bodyPr vert="horz" lIns="91440" tIns="45720" rIns="91440" bIns="45720" rtlCol="0" anchor="t" anchorCtr="0">
            <a:spAutoFit/>
          </a:bodyPr>
          <a:lstStyle>
            <a:lvl1pPr algn="r">
              <a:defRPr lang="es-ES_tradnl" sz="3600" b="0" cap="none" noProof="0" dirty="0">
                <a:solidFill>
                  <a:schemeClr val="tx1"/>
                </a:solidFill>
              </a:defRPr>
            </a:lvl1pPr>
          </a:lstStyle>
          <a:p>
            <a:pPr lvl="0">
              <a:lnSpc>
                <a:spcPts val="5000"/>
              </a:lnSpc>
              <a:spcAft>
                <a:spcPts val="600"/>
              </a:spcAft>
            </a:pPr>
            <a:r>
              <a:rPr lang="es-ES_tradnl" noProof="0"/>
              <a:t>Texto Adicional</a:t>
            </a:r>
          </a:p>
        </p:txBody>
      </p:sp>
      <p:sp>
        <p:nvSpPr>
          <p:cNvPr id="12" name="Text Placeholder 9">
            <a:extLst>
              <a:ext uri="{FF2B5EF4-FFF2-40B4-BE49-F238E27FC236}">
                <a16:creationId xmlns:a16="http://schemas.microsoft.com/office/drawing/2014/main" id="{2C98BF53-140B-4D4B-AE3C-84912D9A1BEE}"/>
              </a:ext>
            </a:extLst>
          </p:cNvPr>
          <p:cNvSpPr>
            <a:spLocks noGrp="1"/>
          </p:cNvSpPr>
          <p:nvPr>
            <p:ph type="body" sz="quarter" idx="15" hasCustomPrompt="1"/>
          </p:nvPr>
        </p:nvSpPr>
        <p:spPr>
          <a:xfrm>
            <a:off x="695325" y="2636912"/>
            <a:ext cx="4173538" cy="923330"/>
          </a:xfrm>
        </p:spPr>
        <p:txBody>
          <a:bodyPr wrap="square" anchor="t" anchorCtr="0">
            <a:spAutoFit/>
          </a:bodyPr>
          <a:lstStyle>
            <a:lvl1pPr algn="r">
              <a:buFontTx/>
              <a:buNone/>
              <a:defRPr sz="6000" b="1" i="0">
                <a:solidFill>
                  <a:schemeClr val="tx1"/>
                </a:solidFill>
                <a:latin typeface="Arial" panose="020B0604020202020204" pitchFamily="34" charset="0"/>
              </a:defRPr>
            </a:lvl1pPr>
            <a:lvl2pPr algn="r">
              <a:buFontTx/>
              <a:buNone/>
              <a:defRPr sz="13300">
                <a:solidFill>
                  <a:schemeClr val="bg1"/>
                </a:solidFill>
                <a:latin typeface="Arial Narrow" panose="020B0606020202030204" pitchFamily="34" charset="0"/>
              </a:defRPr>
            </a:lvl2pPr>
            <a:lvl3pPr algn="r">
              <a:buFontTx/>
              <a:buNone/>
              <a:defRPr sz="13300">
                <a:solidFill>
                  <a:schemeClr val="bg1"/>
                </a:solidFill>
                <a:latin typeface="Arial Narrow" panose="020B0606020202030204" pitchFamily="34" charset="0"/>
              </a:defRPr>
            </a:lvl3pPr>
            <a:lvl4pPr algn="r">
              <a:buFontTx/>
              <a:buNone/>
              <a:defRPr sz="13300">
                <a:solidFill>
                  <a:schemeClr val="bg1"/>
                </a:solidFill>
                <a:latin typeface="Arial Narrow" panose="020B0606020202030204" pitchFamily="34" charset="0"/>
              </a:defRPr>
            </a:lvl4pPr>
            <a:lvl5pPr algn="r">
              <a:buFontTx/>
              <a:buNone/>
              <a:defRPr sz="13300">
                <a:solidFill>
                  <a:schemeClr val="bg1"/>
                </a:solidFill>
                <a:latin typeface="Arial Narrow" panose="020B0606020202030204" pitchFamily="34" charset="0"/>
              </a:defRPr>
            </a:lvl5pPr>
          </a:lstStyle>
          <a:p>
            <a:pPr lvl="0"/>
            <a:r>
              <a:rPr lang="es-ES_tradnl" noProof="0"/>
              <a:t>Industria</a:t>
            </a:r>
          </a:p>
        </p:txBody>
      </p:sp>
      <p:sp>
        <p:nvSpPr>
          <p:cNvPr id="16" name="Marcador de texto 20">
            <a:extLst>
              <a:ext uri="{FF2B5EF4-FFF2-40B4-BE49-F238E27FC236}">
                <a16:creationId xmlns:a16="http://schemas.microsoft.com/office/drawing/2014/main" id="{88A04814-EE6F-B142-B902-4C26F876D372}"/>
              </a:ext>
            </a:extLst>
          </p:cNvPr>
          <p:cNvSpPr>
            <a:spLocks noGrp="1"/>
          </p:cNvSpPr>
          <p:nvPr>
            <p:ph type="body" sz="quarter" idx="19" hasCustomPrompt="1"/>
          </p:nvPr>
        </p:nvSpPr>
        <p:spPr>
          <a:xfrm>
            <a:off x="692150" y="5152973"/>
            <a:ext cx="4176713" cy="313932"/>
          </a:xfrm>
        </p:spPr>
        <p:txBody>
          <a:bodyPr anchor="t" anchorCtr="0">
            <a:spAutoFit/>
          </a:bodyPr>
          <a:lstStyle>
            <a:lvl1pPr marL="0" indent="0" algn="r">
              <a:spcAft>
                <a:spcPts val="600"/>
              </a:spcAft>
              <a:buNone/>
              <a:defRPr sz="1600" b="0" i="0">
                <a:solidFill>
                  <a:schemeClr val="tx1"/>
                </a:solidFill>
                <a:latin typeface="Arial" panose="020B0604020202020204" pitchFamily="34" charset="0"/>
              </a:defRPr>
            </a:lvl1pPr>
          </a:lstStyle>
          <a:p>
            <a:pPr lvl="0"/>
            <a:r>
              <a:rPr lang="es-ES"/>
              <a:t>Haga clic para modificar los textos</a:t>
            </a:r>
            <a:endParaRPr lang="es-CO"/>
          </a:p>
        </p:txBody>
      </p:sp>
      <p:grpSp>
        <p:nvGrpSpPr>
          <p:cNvPr id="7" name="Grupo 6">
            <a:extLst>
              <a:ext uri="{FF2B5EF4-FFF2-40B4-BE49-F238E27FC236}">
                <a16:creationId xmlns:a16="http://schemas.microsoft.com/office/drawing/2014/main" id="{2D5CFBA0-07F9-CB41-BC9B-2C3BCB36BFA7}"/>
              </a:ext>
            </a:extLst>
          </p:cNvPr>
          <p:cNvGrpSpPr/>
          <p:nvPr/>
        </p:nvGrpSpPr>
        <p:grpSpPr>
          <a:xfrm>
            <a:off x="2567608" y="6035876"/>
            <a:ext cx="2463015" cy="677224"/>
            <a:chOff x="8472263" y="5745965"/>
            <a:chExt cx="3528393" cy="970157"/>
          </a:xfrm>
        </p:grpSpPr>
        <p:pic>
          <p:nvPicPr>
            <p:cNvPr id="8" name="Imagen 7">
              <a:extLst>
                <a:ext uri="{FF2B5EF4-FFF2-40B4-BE49-F238E27FC236}">
                  <a16:creationId xmlns:a16="http://schemas.microsoft.com/office/drawing/2014/main" id="{680506F5-4DEB-A74F-9693-156A1CEFD1D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9" name="Imagen 8">
              <a:extLst>
                <a:ext uri="{FF2B5EF4-FFF2-40B4-BE49-F238E27FC236}">
                  <a16:creationId xmlns:a16="http://schemas.microsoft.com/office/drawing/2014/main" id="{F2617A8A-9CE4-C240-B628-ABD5508C018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0" name="Imagen 9">
              <a:extLst>
                <a:ext uri="{FF2B5EF4-FFF2-40B4-BE49-F238E27FC236}">
                  <a16:creationId xmlns:a16="http://schemas.microsoft.com/office/drawing/2014/main" id="{6367EAE0-C6C5-F347-BA07-B4E6694396D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pic>
        <p:nvPicPr>
          <p:cNvPr id="14" name="Picture 13">
            <a:extLst>
              <a:ext uri="{FF2B5EF4-FFF2-40B4-BE49-F238E27FC236}">
                <a16:creationId xmlns:a16="http://schemas.microsoft.com/office/drawing/2014/main" id="{F193C284-9E9E-2442-93E5-BCAF99A801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00057" y="-9128"/>
            <a:ext cx="5591944" cy="6858000"/>
          </a:xfrm>
          <a:prstGeom prst="rect">
            <a:avLst/>
          </a:prstGeom>
        </p:spPr>
      </p:pic>
      <p:grpSp>
        <p:nvGrpSpPr>
          <p:cNvPr id="13" name="Grupo 12">
            <a:extLst>
              <a:ext uri="{FF2B5EF4-FFF2-40B4-BE49-F238E27FC236}">
                <a16:creationId xmlns:a16="http://schemas.microsoft.com/office/drawing/2014/main" id="{7A796421-1392-4E7C-845D-C808F65CC363}"/>
              </a:ext>
            </a:extLst>
          </p:cNvPr>
          <p:cNvGrpSpPr/>
          <p:nvPr userDrawn="1"/>
        </p:nvGrpSpPr>
        <p:grpSpPr>
          <a:xfrm>
            <a:off x="2567608" y="6035876"/>
            <a:ext cx="2463015" cy="677224"/>
            <a:chOff x="8472263" y="5745965"/>
            <a:chExt cx="3528393" cy="970157"/>
          </a:xfrm>
        </p:grpSpPr>
        <p:pic>
          <p:nvPicPr>
            <p:cNvPr id="15" name="Imagen 14">
              <a:extLst>
                <a:ext uri="{FF2B5EF4-FFF2-40B4-BE49-F238E27FC236}">
                  <a16:creationId xmlns:a16="http://schemas.microsoft.com/office/drawing/2014/main" id="{AE3372E9-91A7-4841-A3CB-C63B3DB4A9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7" name="Imagen 16">
              <a:extLst>
                <a:ext uri="{FF2B5EF4-FFF2-40B4-BE49-F238E27FC236}">
                  <a16:creationId xmlns:a16="http://schemas.microsoft.com/office/drawing/2014/main" id="{78223621-A0E3-42BD-AEEA-1B5BE84F442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8" name="Imagen 17">
              <a:extLst>
                <a:ext uri="{FF2B5EF4-FFF2-40B4-BE49-F238E27FC236}">
                  <a16:creationId xmlns:a16="http://schemas.microsoft.com/office/drawing/2014/main" id="{40C6E821-D25A-49A5-9AE5-7218E57444D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pic>
        <p:nvPicPr>
          <p:cNvPr id="19" name="Picture 13">
            <a:extLst>
              <a:ext uri="{FF2B5EF4-FFF2-40B4-BE49-F238E27FC236}">
                <a16:creationId xmlns:a16="http://schemas.microsoft.com/office/drawing/2014/main" id="{5E1AD749-4FC4-40D2-B6D8-FA2C851258B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600057" y="-9128"/>
            <a:ext cx="5591944" cy="6858000"/>
          </a:xfrm>
          <a:prstGeom prst="rect">
            <a:avLst/>
          </a:prstGeom>
        </p:spPr>
      </p:pic>
    </p:spTree>
    <p:extLst>
      <p:ext uri="{BB962C8B-B14F-4D97-AF65-F5344CB8AC3E}">
        <p14:creationId xmlns:p14="http://schemas.microsoft.com/office/powerpoint/2010/main" val="2967446860"/>
      </p:ext>
    </p:extLst>
  </p:cSld>
  <p:clrMapOvr>
    <a:overrideClrMapping bg1="lt1" tx1="dk1" bg2="lt2" tx2="dk2" accent1="accent1" accent2="accent2" accent3="accent3" accent4="accent4" accent5="accent5" accent6="accent6" hlink="hlink" folHlink="folHlink"/>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nicio Capitulo_Pesados 1">
    <p:bg>
      <p:bgRef idx="1001">
        <a:schemeClr val="bg2"/>
      </p:bgRef>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8C1A5C62-176F-114B-B996-68DB7A020071}"/>
              </a:ext>
            </a:extLst>
          </p:cNvPr>
          <p:cNvSpPr/>
          <p:nvPr/>
        </p:nvSpPr>
        <p:spPr>
          <a:xfrm>
            <a:off x="8384" y="0"/>
            <a:ext cx="6072187" cy="6865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1" i="0">
              <a:latin typeface="Arial" panose="020B0604020202020204" pitchFamily="34" charset="0"/>
            </a:endParaRPr>
          </a:p>
        </p:txBody>
      </p:sp>
      <p:sp>
        <p:nvSpPr>
          <p:cNvPr id="12" name="Title 1">
            <a:extLst>
              <a:ext uri="{FF2B5EF4-FFF2-40B4-BE49-F238E27FC236}">
                <a16:creationId xmlns:a16="http://schemas.microsoft.com/office/drawing/2014/main" id="{34A2A18B-13A2-0F44-BBB6-F5BB83C62EF9}"/>
              </a:ext>
            </a:extLst>
          </p:cNvPr>
          <p:cNvSpPr>
            <a:spLocks noGrp="1"/>
          </p:cNvSpPr>
          <p:nvPr>
            <p:ph type="title" hasCustomPrompt="1"/>
          </p:nvPr>
        </p:nvSpPr>
        <p:spPr>
          <a:xfrm>
            <a:off x="6906069" y="3684859"/>
            <a:ext cx="4176713" cy="678263"/>
          </a:xfrm>
        </p:spPr>
        <p:txBody>
          <a:bodyPr anchor="t" anchorCtr="0">
            <a:spAutoFit/>
          </a:bodyPr>
          <a:lstStyle>
            <a:lvl1pPr algn="l">
              <a:lnSpc>
                <a:spcPts val="5000"/>
              </a:lnSpc>
              <a:spcAft>
                <a:spcPts val="600"/>
              </a:spcAft>
              <a:defRPr sz="3600" b="0" i="0" cap="none" baseline="0">
                <a:solidFill>
                  <a:schemeClr val="tx1"/>
                </a:solidFill>
                <a:latin typeface="Arial" panose="020B0604020202020204" pitchFamily="34" charset="0"/>
              </a:defRPr>
            </a:lvl1pPr>
          </a:lstStyle>
          <a:p>
            <a:r>
              <a:rPr lang="es-ES_tradnl" noProof="0"/>
              <a:t>Texto adicional</a:t>
            </a:r>
          </a:p>
        </p:txBody>
      </p:sp>
      <p:sp>
        <p:nvSpPr>
          <p:cNvPr id="13" name="Text Placeholder 9">
            <a:extLst>
              <a:ext uri="{FF2B5EF4-FFF2-40B4-BE49-F238E27FC236}">
                <a16:creationId xmlns:a16="http://schemas.microsoft.com/office/drawing/2014/main" id="{C773F15C-9768-114A-8BA3-47DCBCE62914}"/>
              </a:ext>
            </a:extLst>
          </p:cNvPr>
          <p:cNvSpPr>
            <a:spLocks noGrp="1"/>
          </p:cNvSpPr>
          <p:nvPr>
            <p:ph type="body" sz="quarter" idx="15" hasCustomPrompt="1"/>
          </p:nvPr>
        </p:nvSpPr>
        <p:spPr>
          <a:xfrm>
            <a:off x="6906068" y="2708920"/>
            <a:ext cx="4230491" cy="923330"/>
          </a:xfrm>
        </p:spPr>
        <p:txBody>
          <a:bodyPr wrap="square" anchor="t" anchorCtr="0">
            <a:spAutoFit/>
          </a:bodyPr>
          <a:lstStyle>
            <a:lvl1pPr algn="l">
              <a:buFontTx/>
              <a:buNone/>
              <a:defRPr sz="6000" b="1" i="0">
                <a:solidFill>
                  <a:schemeClr val="tx1"/>
                </a:solidFill>
                <a:latin typeface="Arial" panose="020B0604020202020204" pitchFamily="34" charset="0"/>
              </a:defRPr>
            </a:lvl1pPr>
            <a:lvl2pPr algn="r">
              <a:buFontTx/>
              <a:buNone/>
              <a:defRPr sz="13300">
                <a:solidFill>
                  <a:schemeClr val="bg1"/>
                </a:solidFill>
                <a:latin typeface="Arial Narrow" panose="020B0606020202030204" pitchFamily="34" charset="0"/>
              </a:defRPr>
            </a:lvl2pPr>
            <a:lvl3pPr algn="r">
              <a:buFontTx/>
              <a:buNone/>
              <a:defRPr sz="13300">
                <a:solidFill>
                  <a:schemeClr val="bg1"/>
                </a:solidFill>
                <a:latin typeface="Arial Narrow" panose="020B0606020202030204" pitchFamily="34" charset="0"/>
              </a:defRPr>
            </a:lvl3pPr>
            <a:lvl4pPr algn="r">
              <a:buFontTx/>
              <a:buNone/>
              <a:defRPr sz="13300">
                <a:solidFill>
                  <a:schemeClr val="bg1"/>
                </a:solidFill>
                <a:latin typeface="Arial Narrow" panose="020B0606020202030204" pitchFamily="34" charset="0"/>
              </a:defRPr>
            </a:lvl4pPr>
            <a:lvl5pPr algn="r">
              <a:buFontTx/>
              <a:buNone/>
              <a:defRPr sz="13300">
                <a:solidFill>
                  <a:schemeClr val="bg1"/>
                </a:solidFill>
                <a:latin typeface="Arial Narrow" panose="020B0606020202030204" pitchFamily="34" charset="0"/>
              </a:defRPr>
            </a:lvl5pPr>
          </a:lstStyle>
          <a:p>
            <a:pPr lvl="0"/>
            <a:r>
              <a:rPr lang="es-ES_tradnl" noProof="0"/>
              <a:t>Pesados</a:t>
            </a:r>
          </a:p>
        </p:txBody>
      </p:sp>
      <p:sp>
        <p:nvSpPr>
          <p:cNvPr id="17" name="Marcador de texto 20">
            <a:extLst>
              <a:ext uri="{FF2B5EF4-FFF2-40B4-BE49-F238E27FC236}">
                <a16:creationId xmlns:a16="http://schemas.microsoft.com/office/drawing/2014/main" id="{13DA8E1B-858B-264C-A2A8-70E4C4B491B4}"/>
              </a:ext>
            </a:extLst>
          </p:cNvPr>
          <p:cNvSpPr>
            <a:spLocks noGrp="1"/>
          </p:cNvSpPr>
          <p:nvPr>
            <p:ph type="body" sz="quarter" idx="19" hasCustomPrompt="1"/>
          </p:nvPr>
        </p:nvSpPr>
        <p:spPr>
          <a:xfrm>
            <a:off x="6906069" y="5261857"/>
            <a:ext cx="3737779" cy="313932"/>
          </a:xfrm>
        </p:spPr>
        <p:txBody>
          <a:bodyPr anchor="t" anchorCtr="0">
            <a:spAutoFit/>
          </a:bodyPr>
          <a:lstStyle>
            <a:lvl1pPr marL="0" indent="0">
              <a:spcAft>
                <a:spcPts val="1200"/>
              </a:spcAft>
              <a:buNone/>
              <a:defRPr sz="1600" b="0" i="0">
                <a:solidFill>
                  <a:schemeClr val="tx1"/>
                </a:solidFill>
                <a:latin typeface="Arial" panose="020B0604020202020204" pitchFamily="34" charset="0"/>
              </a:defRPr>
            </a:lvl1pPr>
          </a:lstStyle>
          <a:p>
            <a:pPr lvl="0"/>
            <a:r>
              <a:rPr lang="es-ES"/>
              <a:t>Haga clic para modificar los textos</a:t>
            </a:r>
            <a:endParaRPr lang="es-CO"/>
          </a:p>
        </p:txBody>
      </p:sp>
      <p:grpSp>
        <p:nvGrpSpPr>
          <p:cNvPr id="7" name="Grupo 6">
            <a:extLst>
              <a:ext uri="{FF2B5EF4-FFF2-40B4-BE49-F238E27FC236}">
                <a16:creationId xmlns:a16="http://schemas.microsoft.com/office/drawing/2014/main" id="{B6BD6A24-B5A1-B04F-B9A2-5A0FE2DB472F}"/>
              </a:ext>
            </a:extLst>
          </p:cNvPr>
          <p:cNvGrpSpPr/>
          <p:nvPr/>
        </p:nvGrpSpPr>
        <p:grpSpPr>
          <a:xfrm>
            <a:off x="6868032" y="6035876"/>
            <a:ext cx="2463015" cy="677224"/>
            <a:chOff x="8472263" y="5745965"/>
            <a:chExt cx="3528393" cy="970157"/>
          </a:xfrm>
        </p:grpSpPr>
        <p:pic>
          <p:nvPicPr>
            <p:cNvPr id="9" name="Imagen 8">
              <a:extLst>
                <a:ext uri="{FF2B5EF4-FFF2-40B4-BE49-F238E27FC236}">
                  <a16:creationId xmlns:a16="http://schemas.microsoft.com/office/drawing/2014/main" id="{A3039601-51DF-A742-A286-F6714C15ED4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0" name="Imagen 9">
              <a:extLst>
                <a:ext uri="{FF2B5EF4-FFF2-40B4-BE49-F238E27FC236}">
                  <a16:creationId xmlns:a16="http://schemas.microsoft.com/office/drawing/2014/main" id="{57CF0EA7-671E-2B44-BA48-492AA5D5A52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11" name="Imagen 10">
              <a:extLst>
                <a:ext uri="{FF2B5EF4-FFF2-40B4-BE49-F238E27FC236}">
                  <a16:creationId xmlns:a16="http://schemas.microsoft.com/office/drawing/2014/main" id="{E0E0FEAE-A9E1-9B4A-8A14-AA925899F5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pic>
        <p:nvPicPr>
          <p:cNvPr id="14" name="Picture 13">
            <a:extLst>
              <a:ext uri="{FF2B5EF4-FFF2-40B4-BE49-F238E27FC236}">
                <a16:creationId xmlns:a16="http://schemas.microsoft.com/office/drawing/2014/main" id="{A692DEF2-1F71-D64E-BAC7-3C930A155D3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591944" cy="6858000"/>
          </a:xfrm>
          <a:prstGeom prst="rect">
            <a:avLst/>
          </a:prstGeom>
        </p:spPr>
      </p:pic>
      <p:sp>
        <p:nvSpPr>
          <p:cNvPr id="15" name="Rectángulo 14">
            <a:extLst>
              <a:ext uri="{FF2B5EF4-FFF2-40B4-BE49-F238E27FC236}">
                <a16:creationId xmlns:a16="http://schemas.microsoft.com/office/drawing/2014/main" id="{BBDAB383-A5EA-4DDA-A707-7FDC7E1DC701}"/>
              </a:ext>
            </a:extLst>
          </p:cNvPr>
          <p:cNvSpPr/>
          <p:nvPr userDrawn="1"/>
        </p:nvSpPr>
        <p:spPr>
          <a:xfrm>
            <a:off x="8384" y="0"/>
            <a:ext cx="6072187" cy="68653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1" i="0">
              <a:latin typeface="Arial" panose="020B0604020202020204" pitchFamily="34" charset="0"/>
            </a:endParaRPr>
          </a:p>
        </p:txBody>
      </p:sp>
      <p:grpSp>
        <p:nvGrpSpPr>
          <p:cNvPr id="16" name="Grupo 15">
            <a:extLst>
              <a:ext uri="{FF2B5EF4-FFF2-40B4-BE49-F238E27FC236}">
                <a16:creationId xmlns:a16="http://schemas.microsoft.com/office/drawing/2014/main" id="{7041D2BB-0FB9-4CC3-8596-4E33870C9859}"/>
              </a:ext>
            </a:extLst>
          </p:cNvPr>
          <p:cNvGrpSpPr/>
          <p:nvPr userDrawn="1"/>
        </p:nvGrpSpPr>
        <p:grpSpPr>
          <a:xfrm>
            <a:off x="6868032" y="6035876"/>
            <a:ext cx="2463015" cy="677224"/>
            <a:chOff x="8472263" y="5745965"/>
            <a:chExt cx="3528393" cy="970157"/>
          </a:xfrm>
        </p:grpSpPr>
        <p:pic>
          <p:nvPicPr>
            <p:cNvPr id="18" name="Imagen 17">
              <a:extLst>
                <a:ext uri="{FF2B5EF4-FFF2-40B4-BE49-F238E27FC236}">
                  <a16:creationId xmlns:a16="http://schemas.microsoft.com/office/drawing/2014/main" id="{F74EB580-BDF9-40D3-8277-CD1D5CE899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341" r="46165"/>
            <a:stretch/>
          </p:blipFill>
          <p:spPr>
            <a:xfrm>
              <a:off x="9994776" y="5745965"/>
              <a:ext cx="158352" cy="970157"/>
            </a:xfrm>
            <a:prstGeom prst="rect">
              <a:avLst/>
            </a:prstGeom>
          </p:spPr>
        </p:pic>
        <p:pic>
          <p:nvPicPr>
            <p:cNvPr id="19" name="Imagen 18">
              <a:extLst>
                <a:ext uri="{FF2B5EF4-FFF2-40B4-BE49-F238E27FC236}">
                  <a16:creationId xmlns:a16="http://schemas.microsoft.com/office/drawing/2014/main" id="{F62BEF85-0334-4105-9DC8-CAE0650F86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2996"/>
            <a:stretch/>
          </p:blipFill>
          <p:spPr>
            <a:xfrm>
              <a:off x="10344472" y="5745965"/>
              <a:ext cx="1656184" cy="970157"/>
            </a:xfrm>
            <a:prstGeom prst="rect">
              <a:avLst/>
            </a:prstGeom>
          </p:spPr>
        </p:pic>
        <p:pic>
          <p:nvPicPr>
            <p:cNvPr id="20" name="Imagen 19">
              <a:extLst>
                <a:ext uri="{FF2B5EF4-FFF2-40B4-BE49-F238E27FC236}">
                  <a16:creationId xmlns:a16="http://schemas.microsoft.com/office/drawing/2014/main" id="{5DEC8EFA-A8DB-49F1-9716-30E9CD95E29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472" r="-138"/>
            <a:stretch/>
          </p:blipFill>
          <p:spPr>
            <a:xfrm>
              <a:off x="8472263" y="5745965"/>
              <a:ext cx="1573832" cy="970157"/>
            </a:xfrm>
            <a:prstGeom prst="rect">
              <a:avLst/>
            </a:prstGeom>
          </p:spPr>
        </p:pic>
      </p:grpSp>
      <p:pic>
        <p:nvPicPr>
          <p:cNvPr id="21" name="Picture 13">
            <a:extLst>
              <a:ext uri="{FF2B5EF4-FFF2-40B4-BE49-F238E27FC236}">
                <a16:creationId xmlns:a16="http://schemas.microsoft.com/office/drawing/2014/main" id="{9295CEE2-0F44-4DBD-842C-8857EE717BE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5591944" cy="6858000"/>
          </a:xfrm>
          <a:prstGeom prst="rect">
            <a:avLst/>
          </a:prstGeom>
        </p:spPr>
      </p:pic>
    </p:spTree>
    <p:extLst>
      <p:ext uri="{BB962C8B-B14F-4D97-AF65-F5344CB8AC3E}">
        <p14:creationId xmlns:p14="http://schemas.microsoft.com/office/powerpoint/2010/main" val="2600406171"/>
      </p:ext>
    </p:extLst>
  </p:cSld>
  <p:clrMapOvr>
    <a:overrideClrMapping bg1="lt1" tx1="dk1" bg2="lt2" tx2="dk2" accent1="accent1" accent2="accent2" accent3="accent3" accent4="accent4" accent5="accent5" accent6="accent6" hlink="hlink" folHlink="folHlink"/>
  </p:clrMapOvr>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46B8DEF-8F86-E445-AE3F-1A7C3CD38E98}"/>
              </a:ext>
            </a:extLst>
          </p:cNvPr>
          <p:cNvSpPr>
            <a:spLocks noGrp="1"/>
          </p:cNvSpPr>
          <p:nvPr>
            <p:ph type="title"/>
          </p:nvPr>
        </p:nvSpPr>
        <p:spPr>
          <a:xfrm>
            <a:off x="695325" y="549275"/>
            <a:ext cx="10801350" cy="963001"/>
          </a:xfrm>
          <a:prstGeom prst="rect">
            <a:avLst/>
          </a:prstGeom>
        </p:spPr>
        <p:txBody>
          <a:bodyPr vert="horz" lIns="91440" tIns="45720" rIns="91440" bIns="45720" rtlCol="0" anchor="t">
            <a:normAutofit/>
          </a:bodyPr>
          <a:lstStyle/>
          <a:p>
            <a:r>
              <a:rPr lang="es-ES"/>
              <a:t>Esta es una prueba de cómo se vería la presentación  </a:t>
            </a:r>
            <a:endParaRPr lang="es-CO"/>
          </a:p>
        </p:txBody>
      </p:sp>
      <p:sp>
        <p:nvSpPr>
          <p:cNvPr id="3" name="Marcador de texto 2">
            <a:extLst>
              <a:ext uri="{FF2B5EF4-FFF2-40B4-BE49-F238E27FC236}">
                <a16:creationId xmlns:a16="http://schemas.microsoft.com/office/drawing/2014/main" id="{363BA482-EC1D-384F-834D-8EAE427246E9}"/>
              </a:ext>
            </a:extLst>
          </p:cNvPr>
          <p:cNvSpPr>
            <a:spLocks noGrp="1"/>
          </p:cNvSpPr>
          <p:nvPr>
            <p:ph type="body" idx="1"/>
          </p:nvPr>
        </p:nvSpPr>
        <p:spPr>
          <a:xfrm>
            <a:off x="695325" y="1702271"/>
            <a:ext cx="10801350" cy="4453671"/>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1168489707"/>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 id="2147483904" r:id="rId14"/>
    <p:sldLayoutId id="2147483905" r:id="rId15"/>
    <p:sldLayoutId id="2147483906" r:id="rId16"/>
    <p:sldLayoutId id="2147483907" r:id="rId17"/>
    <p:sldLayoutId id="2147483908" r:id="rId18"/>
    <p:sldLayoutId id="2147483909" r:id="rId19"/>
    <p:sldLayoutId id="2147483910" r:id="rId20"/>
    <p:sldLayoutId id="2147483911" r:id="rId21"/>
    <p:sldLayoutId id="2147483912" r:id="rId22"/>
    <p:sldLayoutId id="2147483913" r:id="rId23"/>
    <p:sldLayoutId id="2147483914" r:id="rId24"/>
    <p:sldLayoutId id="2147483915" r:id="rId25"/>
    <p:sldLayoutId id="2147483916" r:id="rId26"/>
    <p:sldLayoutId id="2147483917" r:id="rId27"/>
    <p:sldLayoutId id="2147483918" r:id="rId28"/>
    <p:sldLayoutId id="2147483919" r:id="rId29"/>
    <p:sldLayoutId id="2147483920" r:id="rId30"/>
    <p:sldLayoutId id="2147483921" r:id="rId31"/>
    <p:sldLayoutId id="2147483922" r:id="rId32"/>
    <p:sldLayoutId id="2147483875" r:id="rId33"/>
    <p:sldLayoutId id="2147483816" r:id="rId34"/>
    <p:sldLayoutId id="2147483879" r:id="rId35"/>
    <p:sldLayoutId id="2147483882" r:id="rId36"/>
    <p:sldLayoutId id="2147483881" r:id="rId37"/>
    <p:sldLayoutId id="2147483880" r:id="rId38"/>
    <p:sldLayoutId id="2147483885" r:id="rId39"/>
    <p:sldLayoutId id="2147483886" r:id="rId40"/>
    <p:sldLayoutId id="2147483883" r:id="rId41"/>
    <p:sldLayoutId id="2147483884" r:id="rId42"/>
    <p:sldLayoutId id="2147483825" r:id="rId43"/>
    <p:sldLayoutId id="2147483826" r:id="rId44"/>
    <p:sldLayoutId id="2147483852" r:id="rId45"/>
    <p:sldLayoutId id="2147483889" r:id="rId46"/>
    <p:sldLayoutId id="2147483936" r:id="rId47"/>
    <p:sldLayoutId id="2147484067" r:id="rId48"/>
    <p:sldLayoutId id="2147484068" r:id="rId49"/>
    <p:sldLayoutId id="2147484069" r:id="rId50"/>
    <p:sldLayoutId id="2147484070" r:id="rId51"/>
  </p:sldLayoutIdLst>
  <p:hf hdr="0" ftr="0" dt="0"/>
  <p:txStyles>
    <p:titleStyle>
      <a:lvl1pPr algn="l" defTabSz="914400" rtl="0" eaLnBrk="1" latinLnBrk="0" hangingPunct="1">
        <a:lnSpc>
          <a:spcPct val="90000"/>
        </a:lnSpc>
        <a:spcBef>
          <a:spcPct val="0"/>
        </a:spcBef>
        <a:buNone/>
        <a:defRPr sz="2800" b="0" i="0" kern="0" spc="0" normalizeH="0" baseline="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spc="0" baseline="0">
          <a:solidFill>
            <a:schemeClr val="tx1"/>
          </a:solidFill>
          <a:latin typeface="Arial" panose="020B0604020202020204" pitchFamily="34" charset="0"/>
          <a:ea typeface="+mn-ea"/>
          <a:cs typeface="+mn-cs"/>
        </a:defRPr>
      </a:lvl1pPr>
      <a:lvl2pPr marL="449263" indent="-179388" algn="l" defTabSz="914400" rtl="0" eaLnBrk="1" latinLnBrk="0" hangingPunct="1">
        <a:lnSpc>
          <a:spcPct val="90000"/>
        </a:lnSpc>
        <a:spcBef>
          <a:spcPts val="500"/>
        </a:spcBef>
        <a:buFont typeface="Arial" panose="020B0604020202020204" pitchFamily="34" charset="0"/>
        <a:buChar char="•"/>
        <a:tabLst/>
        <a:defRPr sz="2000" b="0" i="0" kern="1200" spc="0" baseline="0">
          <a:solidFill>
            <a:schemeClr val="tx1"/>
          </a:solidFill>
          <a:latin typeface="Arial" panose="020B0604020202020204" pitchFamily="34" charset="0"/>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sz="1800" b="0" i="0" kern="1200" spc="0" baseline="0">
          <a:solidFill>
            <a:schemeClr val="tx1"/>
          </a:solidFill>
          <a:latin typeface="Arial" panose="020B0604020202020204" pitchFamily="34" charset="0"/>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p15:clr>
            <a:srgbClr val="F26B43"/>
          </p15:clr>
        </p15:guide>
        <p15:guide id="2" pos="438">
          <p15:clr>
            <a:srgbClr val="F26B43"/>
          </p15:clr>
        </p15:guide>
        <p15:guide id="3" pos="7242">
          <p15:clr>
            <a:srgbClr val="F26B43"/>
          </p15:clr>
        </p15:guide>
        <p15:guide id="4" orient="horz" pos="2160">
          <p15:clr>
            <a:srgbClr val="F26B43"/>
          </p15:clr>
        </p15:guide>
        <p15:guide id="5" orient="horz" pos="3884">
          <p15:clr>
            <a:srgbClr val="F26B43"/>
          </p15:clr>
        </p15:guide>
        <p15:guide id="6" pos="1663">
          <p15:clr>
            <a:srgbClr val="F26B43"/>
          </p15:clr>
        </p15:guide>
        <p15:guide id="8" pos="3069">
          <p15:clr>
            <a:srgbClr val="F26B43"/>
          </p15:clr>
        </p15:guide>
        <p15:guide id="9" pos="3228">
          <p15:clr>
            <a:srgbClr val="F26B43"/>
          </p15:clr>
        </p15:guide>
        <p15:guide id="10" pos="4452">
          <p15:clr>
            <a:srgbClr val="F26B43"/>
          </p15:clr>
        </p15:guide>
        <p15:guide id="11" pos="4611">
          <p15:clr>
            <a:srgbClr val="F26B43"/>
          </p15:clr>
        </p15:guide>
        <p15:guide id="12" pos="5858">
          <p15:clr>
            <a:srgbClr val="F26B43"/>
          </p15:clr>
        </p15:guide>
        <p15:guide id="13" pos="5995">
          <p15:clr>
            <a:srgbClr val="F26B43"/>
          </p15:clr>
        </p15:guide>
        <p15:guide id="14" orient="horz" pos="1162">
          <p15:clr>
            <a:srgbClr val="F26B43"/>
          </p15:clr>
        </p15:guide>
        <p15:guide id="15" pos="184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771E8B-6CA5-40B2-8038-0E112F3DAC1C}" type="datetimeFigureOut">
              <a:rPr lang="es-ES" smtClean="0"/>
              <a:t>24/06/2024</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1556C4-DFC3-4611-A7CC-780699185E26}" type="slidenum">
              <a:rPr lang="es-ES" smtClean="0"/>
              <a:t>‹Nº›</a:t>
            </a:fld>
            <a:endParaRPr lang="es-ES"/>
          </a:p>
        </p:txBody>
      </p:sp>
    </p:spTree>
    <p:extLst>
      <p:ext uri="{BB962C8B-B14F-4D97-AF65-F5344CB8AC3E}">
        <p14:creationId xmlns:p14="http://schemas.microsoft.com/office/powerpoint/2010/main" val="1303569733"/>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 id="2147484083" r:id="rId12"/>
    <p:sldLayoutId id="214748408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png"/><Relationship Id="rId7" Type="http://schemas.openxmlformats.org/officeDocument/2006/relationships/diagramColors" Target="../diagrams/colors1.xml"/><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52.xml"/><Relationship Id="rId5" Type="http://schemas.openxmlformats.org/officeDocument/2006/relationships/image" Target="../media/image170.emf"/><Relationship Id="rId4" Type="http://schemas.openxmlformats.org/officeDocument/2006/relationships/customXml" Target="../ink/ink1.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52.xml"/><Relationship Id="rId5" Type="http://schemas.openxmlformats.org/officeDocument/2006/relationships/image" Target="../media/image170.emf"/><Relationship Id="rId4" Type="http://schemas.openxmlformats.org/officeDocument/2006/relationships/customXml" Target="../ink/ink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52.xml"/><Relationship Id="rId5" Type="http://schemas.openxmlformats.org/officeDocument/2006/relationships/image" Target="../media/image100.png"/><Relationship Id="rId4" Type="http://schemas.openxmlformats.org/officeDocument/2006/relationships/customXml" Target="../ink/ink3.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53.xml"/><Relationship Id="rId5" Type="http://schemas.openxmlformats.org/officeDocument/2006/relationships/image" Target="../media/image26.emf"/><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52.xml"/><Relationship Id="rId5" Type="http://schemas.openxmlformats.org/officeDocument/2006/relationships/image" Target="../media/image28.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47.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7.xml"/></Relationships>
</file>

<file path=ppt/slides/_rels/slide4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7.xml"/></Relationships>
</file>

<file path=ppt/slides/_rels/slide4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7.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4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2.emf"/><Relationship Id="rId2" Type="http://schemas.openxmlformats.org/officeDocument/2006/relationships/image" Target="../media/image24.png"/><Relationship Id="rId1" Type="http://schemas.openxmlformats.org/officeDocument/2006/relationships/slideLayout" Target="../slideLayouts/slideLayout53.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26.emf"/></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3.xml"/><Relationship Id="rId4" Type="http://schemas.openxmlformats.org/officeDocument/2006/relationships/image" Target="../media/image26.emf"/></Relationships>
</file>

<file path=ppt/slides/_rels/slide4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7.xml"/></Relationships>
</file>

<file path=ppt/slides/_rels/slide4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7.xml"/></Relationships>
</file>

<file path=ppt/slides/_rels/slide5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7.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NULL"/><Relationship Id="rId1" Type="http://schemas.openxmlformats.org/officeDocument/2006/relationships/slideLayout" Target="../slideLayouts/slideLayout51.xml"/><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45.png"/></Relationships>
</file>

<file path=ppt/slides/_rels/slide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636C60-A6D2-EB4A-B980-B260E67826BF}"/>
              </a:ext>
            </a:extLst>
          </p:cNvPr>
          <p:cNvSpPr>
            <a:spLocks noGrp="1"/>
          </p:cNvSpPr>
          <p:nvPr>
            <p:ph type="ctrTitle"/>
          </p:nvPr>
        </p:nvSpPr>
        <p:spPr>
          <a:xfrm>
            <a:off x="695324" y="2671870"/>
            <a:ext cx="10729268" cy="757130"/>
          </a:xfrm>
        </p:spPr>
        <p:txBody>
          <a:bodyPr/>
          <a:lstStyle/>
          <a:p>
            <a:r>
              <a:rPr lang="es-ES_tradnl" dirty="0"/>
              <a:t>Plan de negocios 202x</a:t>
            </a:r>
          </a:p>
        </p:txBody>
      </p:sp>
      <p:sp>
        <p:nvSpPr>
          <p:cNvPr id="4" name="Marcador de contenido 3">
            <a:extLst>
              <a:ext uri="{FF2B5EF4-FFF2-40B4-BE49-F238E27FC236}">
                <a16:creationId xmlns:a16="http://schemas.microsoft.com/office/drawing/2014/main" id="{43075D56-D8AF-DA44-8F1D-305A4A31B3FF}"/>
              </a:ext>
            </a:extLst>
          </p:cNvPr>
          <p:cNvSpPr>
            <a:spLocks noGrp="1"/>
          </p:cNvSpPr>
          <p:nvPr>
            <p:ph sz="quarter" idx="10"/>
          </p:nvPr>
        </p:nvSpPr>
        <p:spPr/>
        <p:txBody>
          <a:bodyPr/>
          <a:lstStyle/>
          <a:p>
            <a:r>
              <a:rPr lang="es-ES_tradnl" dirty="0"/>
              <a:t>Mes, 202x</a:t>
            </a:r>
          </a:p>
        </p:txBody>
      </p:sp>
      <p:pic>
        <p:nvPicPr>
          <p:cNvPr id="5" name="Imagen 4">
            <a:extLst>
              <a:ext uri="{FF2B5EF4-FFF2-40B4-BE49-F238E27FC236}">
                <a16:creationId xmlns:a16="http://schemas.microsoft.com/office/drawing/2014/main" id="{488ECF8F-B55E-4486-A874-8FC4808D7CAD}"/>
              </a:ext>
            </a:extLst>
          </p:cNvPr>
          <p:cNvPicPr>
            <a:picLocks noChangeAspect="1"/>
          </p:cNvPicPr>
          <p:nvPr/>
        </p:nvPicPr>
        <p:blipFill rotWithShape="1">
          <a:blip r:embed="rId2"/>
          <a:srcRect l="41731" t="50000" r="38188" b="42650"/>
          <a:stretch/>
        </p:blipFill>
        <p:spPr>
          <a:xfrm>
            <a:off x="2207568" y="6225665"/>
            <a:ext cx="1512168" cy="311329"/>
          </a:xfrm>
          <a:prstGeom prst="rect">
            <a:avLst/>
          </a:prstGeom>
        </p:spPr>
      </p:pic>
      <p:pic>
        <p:nvPicPr>
          <p:cNvPr id="6" name="Imagen 5">
            <a:extLst>
              <a:ext uri="{FF2B5EF4-FFF2-40B4-BE49-F238E27FC236}">
                <a16:creationId xmlns:a16="http://schemas.microsoft.com/office/drawing/2014/main" id="{D0B33A73-14A2-4CA6-9257-1B9BE405BF54}"/>
              </a:ext>
            </a:extLst>
          </p:cNvPr>
          <p:cNvPicPr>
            <a:picLocks noChangeAspect="1"/>
          </p:cNvPicPr>
          <p:nvPr/>
        </p:nvPicPr>
        <p:blipFill rotWithShape="1">
          <a:blip r:embed="rId3"/>
          <a:srcRect l="19879" t="47900" r="62403" b="41600"/>
          <a:stretch/>
        </p:blipFill>
        <p:spPr>
          <a:xfrm>
            <a:off x="724786" y="6183307"/>
            <a:ext cx="1188132" cy="396044"/>
          </a:xfrm>
          <a:prstGeom prst="rect">
            <a:avLst/>
          </a:prstGeom>
        </p:spPr>
      </p:pic>
      <p:pic>
        <p:nvPicPr>
          <p:cNvPr id="7" name="Imagen 6">
            <a:extLst>
              <a:ext uri="{FF2B5EF4-FFF2-40B4-BE49-F238E27FC236}">
                <a16:creationId xmlns:a16="http://schemas.microsoft.com/office/drawing/2014/main" id="{F16993F7-B301-4272-B947-F36CD0BBF5B1}"/>
              </a:ext>
            </a:extLst>
          </p:cNvPr>
          <p:cNvPicPr>
            <a:picLocks noChangeAspect="1"/>
          </p:cNvPicPr>
          <p:nvPr/>
        </p:nvPicPr>
        <p:blipFill rotWithShape="1">
          <a:blip r:embed="rId4"/>
          <a:srcRect l="11263" t="18271" r="8184" b="12541"/>
          <a:stretch/>
        </p:blipFill>
        <p:spPr>
          <a:xfrm>
            <a:off x="400749" y="6032862"/>
            <a:ext cx="1512169" cy="696933"/>
          </a:xfrm>
          <a:prstGeom prst="rect">
            <a:avLst/>
          </a:prstGeom>
        </p:spPr>
      </p:pic>
      <p:sp>
        <p:nvSpPr>
          <p:cNvPr id="8" name="Marcador de contenido 3">
            <a:extLst>
              <a:ext uri="{FF2B5EF4-FFF2-40B4-BE49-F238E27FC236}">
                <a16:creationId xmlns:a16="http://schemas.microsoft.com/office/drawing/2014/main" id="{74401AE1-69FE-44D4-8DBD-A676D0321A7B}"/>
              </a:ext>
            </a:extLst>
          </p:cNvPr>
          <p:cNvSpPr txBox="1">
            <a:spLocks/>
          </p:cNvSpPr>
          <p:nvPr/>
        </p:nvSpPr>
        <p:spPr>
          <a:xfrm>
            <a:off x="724786" y="3518755"/>
            <a:ext cx="6372226" cy="313932"/>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spc="0" baseline="0">
                <a:solidFill>
                  <a:schemeClr val="bg1"/>
                </a:solidFill>
                <a:latin typeface="Arial" panose="020B0604020202020204" pitchFamily="34" charset="0"/>
                <a:ea typeface="+mn-ea"/>
                <a:cs typeface="+mn-cs"/>
              </a:defRPr>
            </a:lvl1pPr>
            <a:lvl2pPr marL="269875" indent="0" algn="l" defTabSz="914400" rtl="0" eaLnBrk="1" latinLnBrk="0" hangingPunct="1">
              <a:lnSpc>
                <a:spcPct val="90000"/>
              </a:lnSpc>
              <a:spcBef>
                <a:spcPts val="500"/>
              </a:spcBef>
              <a:buFont typeface="Arial" panose="020B0604020202020204" pitchFamily="34" charset="0"/>
              <a:buNone/>
              <a:tabLst/>
              <a:defRPr sz="2000" b="0" i="0" kern="1200" spc="0" baseline="0">
                <a:solidFill>
                  <a:schemeClr val="tx1"/>
                </a:solidFill>
                <a:latin typeface="Arial" panose="020B0604020202020204" pitchFamily="34" charset="0"/>
                <a:ea typeface="+mn-ea"/>
                <a:cs typeface="+mn-cs"/>
              </a:defRPr>
            </a:lvl2pPr>
            <a:lvl3pPr marL="495300" indent="0" algn="l" defTabSz="914400" rtl="0" eaLnBrk="1" latinLnBrk="0" hangingPunct="1">
              <a:lnSpc>
                <a:spcPct val="90000"/>
              </a:lnSpc>
              <a:spcBef>
                <a:spcPts val="500"/>
              </a:spcBef>
              <a:buFont typeface="Arial" panose="020B0604020202020204" pitchFamily="34" charset="0"/>
              <a:buNone/>
              <a:tabLst/>
              <a:defRPr sz="1800" b="0" i="0" kern="1200" spc="0" baseline="0">
                <a:solidFill>
                  <a:schemeClr val="tx1"/>
                </a:solidFill>
                <a:latin typeface="Arial" panose="020B0604020202020204" pitchFamily="34" charset="0"/>
                <a:ea typeface="+mn-ea"/>
                <a:cs typeface="+mn-cs"/>
              </a:defRPr>
            </a:lvl3pPr>
            <a:lvl4pPr marL="674688" indent="0" algn="l" defTabSz="914400" rtl="0" eaLnBrk="1" latinLnBrk="0" hangingPunct="1">
              <a:lnSpc>
                <a:spcPct val="90000"/>
              </a:lnSpc>
              <a:spcBef>
                <a:spcPts val="500"/>
              </a:spcBef>
              <a:buFont typeface="Arial" panose="020B0604020202020204" pitchFamily="34" charset="0"/>
              <a:buNone/>
              <a:tabLst/>
              <a:defRPr sz="1600" b="0" i="0" kern="1200" spc="0" baseline="0">
                <a:solidFill>
                  <a:schemeClr val="tx1"/>
                </a:solidFill>
                <a:latin typeface="Arial" panose="020B0604020202020204" pitchFamily="34" charset="0"/>
                <a:ea typeface="+mn-ea"/>
                <a:cs typeface="+mn-cs"/>
              </a:defRPr>
            </a:lvl4pPr>
            <a:lvl5pPr marL="846137" indent="0" algn="l" defTabSz="914400" rtl="0" eaLnBrk="1" latinLnBrk="0" hangingPunct="1">
              <a:lnSpc>
                <a:spcPct val="90000"/>
              </a:lnSpc>
              <a:spcBef>
                <a:spcPts val="500"/>
              </a:spcBef>
              <a:buFont typeface="Arial" panose="020B0604020202020204" pitchFamily="34" charset="0"/>
              <a:buNone/>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_tradnl" dirty="0"/>
              <a:t>AGENTE DISTRICOL LTDA</a:t>
            </a:r>
          </a:p>
        </p:txBody>
      </p:sp>
    </p:spTree>
    <p:extLst>
      <p:ext uri="{BB962C8B-B14F-4D97-AF65-F5344CB8AC3E}">
        <p14:creationId xmlns:p14="http://schemas.microsoft.com/office/powerpoint/2010/main" val="2706408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8BD3579-2AAA-43B9-84CE-D4AEA4D5AFE6}"/>
              </a:ext>
            </a:extLst>
          </p:cNvPr>
          <p:cNvSpPr>
            <a:spLocks noGrp="1"/>
          </p:cNvSpPr>
          <p:nvPr>
            <p:ph type="body" sz="quarter" idx="39"/>
          </p:nvPr>
        </p:nvSpPr>
        <p:spPr>
          <a:xfrm>
            <a:off x="695400" y="476671"/>
            <a:ext cx="10801200" cy="590931"/>
          </a:xfrm>
        </p:spPr>
        <p:txBody>
          <a:bodyPr/>
          <a:lstStyle/>
          <a:p>
            <a:r>
              <a:rPr lang="es-CO" i="1" dirty="0"/>
              <a:t>3</a:t>
            </a:r>
            <a:r>
              <a:rPr lang="es-CO" b="1" i="1" dirty="0">
                <a:solidFill>
                  <a:schemeClr val="tx1"/>
                </a:solidFill>
              </a:rPr>
              <a:t>. Plan de Ventas – B2C</a:t>
            </a:r>
            <a:endParaRPr lang="es-CO" dirty="0"/>
          </a:p>
        </p:txBody>
      </p:sp>
      <p:pic>
        <p:nvPicPr>
          <p:cNvPr id="35" name="Imagen 34">
            <a:extLst>
              <a:ext uri="{FF2B5EF4-FFF2-40B4-BE49-F238E27FC236}">
                <a16:creationId xmlns:a16="http://schemas.microsoft.com/office/drawing/2014/main" id="{5330D0EA-0ECC-45AC-BB49-4203397708C8}"/>
              </a:ext>
            </a:extLst>
          </p:cNvPr>
          <p:cNvPicPr>
            <a:picLocks noChangeAspect="1"/>
          </p:cNvPicPr>
          <p:nvPr/>
        </p:nvPicPr>
        <p:blipFill rotWithShape="1">
          <a:blip r:embed="rId2"/>
          <a:srcRect l="41731" t="50000" r="38188" b="42650"/>
          <a:stretch/>
        </p:blipFill>
        <p:spPr>
          <a:xfrm>
            <a:off x="2207568" y="6225665"/>
            <a:ext cx="1512168" cy="311329"/>
          </a:xfrm>
          <a:prstGeom prst="rect">
            <a:avLst/>
          </a:prstGeom>
        </p:spPr>
      </p:pic>
      <p:pic>
        <p:nvPicPr>
          <p:cNvPr id="9" name="Imagen 8">
            <a:extLst>
              <a:ext uri="{FF2B5EF4-FFF2-40B4-BE49-F238E27FC236}">
                <a16:creationId xmlns:a16="http://schemas.microsoft.com/office/drawing/2014/main" id="{BED28809-DE4A-4EDC-B09C-2BBA566B1476}"/>
              </a:ext>
            </a:extLst>
          </p:cNvPr>
          <p:cNvPicPr>
            <a:picLocks noChangeAspect="1"/>
          </p:cNvPicPr>
          <p:nvPr/>
        </p:nvPicPr>
        <p:blipFill rotWithShape="1">
          <a:blip r:embed="rId3"/>
          <a:srcRect l="11263" t="18271" r="8184" b="12541"/>
          <a:stretch/>
        </p:blipFill>
        <p:spPr>
          <a:xfrm>
            <a:off x="558603" y="5932764"/>
            <a:ext cx="1311026" cy="604230"/>
          </a:xfrm>
          <a:prstGeom prst="rect">
            <a:avLst/>
          </a:prstGeom>
        </p:spPr>
      </p:pic>
      <p:sp>
        <p:nvSpPr>
          <p:cNvPr id="7" name="Marcador de contenido 2">
            <a:extLst>
              <a:ext uri="{FF2B5EF4-FFF2-40B4-BE49-F238E27FC236}">
                <a16:creationId xmlns:a16="http://schemas.microsoft.com/office/drawing/2014/main" id="{8DBCCB16-E59E-4B17-8152-0E4100DF7DCF}"/>
              </a:ext>
            </a:extLst>
          </p:cNvPr>
          <p:cNvSpPr txBox="1">
            <a:spLocks/>
          </p:cNvSpPr>
          <p:nvPr/>
        </p:nvSpPr>
        <p:spPr>
          <a:xfrm>
            <a:off x="523800" y="1943425"/>
            <a:ext cx="10972800" cy="42914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spc="0" baseline="0">
                <a:solidFill>
                  <a:schemeClr val="tx1"/>
                </a:solidFill>
                <a:latin typeface="Arial" panose="020B0604020202020204" pitchFamily="34" charset="0"/>
                <a:ea typeface="+mn-ea"/>
                <a:cs typeface="+mn-cs"/>
              </a:defRPr>
            </a:lvl1pPr>
            <a:lvl2pPr marL="449263" indent="-179388" algn="l" defTabSz="914400" rtl="0" eaLnBrk="1" latinLnBrk="0" hangingPunct="1">
              <a:lnSpc>
                <a:spcPct val="90000"/>
              </a:lnSpc>
              <a:spcBef>
                <a:spcPts val="500"/>
              </a:spcBef>
              <a:buFont typeface="Arial" panose="020B0604020202020204" pitchFamily="34" charset="0"/>
              <a:buChar char="•"/>
              <a:tabLst/>
              <a:defRPr sz="2000" b="0" i="0" kern="1200" spc="0" baseline="0">
                <a:solidFill>
                  <a:schemeClr val="tx1"/>
                </a:solidFill>
                <a:latin typeface="Arial" panose="020B0604020202020204" pitchFamily="34" charset="0"/>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sz="1800" b="0" i="0" kern="1200" spc="0" baseline="0">
                <a:solidFill>
                  <a:schemeClr val="tx1"/>
                </a:solidFill>
                <a:latin typeface="Arial" panose="020B0604020202020204" pitchFamily="34" charset="0"/>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CO" dirty="0"/>
          </a:p>
        </p:txBody>
      </p:sp>
      <p:pic>
        <p:nvPicPr>
          <p:cNvPr id="8" name="Picture Placeholder 13">
            <a:extLst>
              <a:ext uri="{FF2B5EF4-FFF2-40B4-BE49-F238E27FC236}">
                <a16:creationId xmlns:a16="http://schemas.microsoft.com/office/drawing/2014/main" id="{F3141B7E-919E-48CE-B6F2-87068B3F192E}"/>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l="113" r="560"/>
          <a:stretch>
            <a:fillRect/>
          </a:stretch>
        </p:blipFill>
        <p:spPr bwMode="auto">
          <a:xfrm>
            <a:off x="5584824" y="1942751"/>
            <a:ext cx="1022351" cy="444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a:extLst>
              <a:ext uri="{FF2B5EF4-FFF2-40B4-BE49-F238E27FC236}">
                <a16:creationId xmlns:a16="http://schemas.microsoft.com/office/drawing/2014/main" id="{2AC827C2-DB16-49D6-BD7B-A34D9B0CCA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5774" y="4136896"/>
            <a:ext cx="1022351" cy="340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570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8BD3579-2AAA-43B9-84CE-D4AEA4D5AFE6}"/>
              </a:ext>
            </a:extLst>
          </p:cNvPr>
          <p:cNvSpPr>
            <a:spLocks noGrp="1"/>
          </p:cNvSpPr>
          <p:nvPr>
            <p:ph type="body" sz="quarter" idx="39"/>
          </p:nvPr>
        </p:nvSpPr>
        <p:spPr>
          <a:xfrm>
            <a:off x="695400" y="476671"/>
            <a:ext cx="10801200" cy="590931"/>
          </a:xfrm>
        </p:spPr>
        <p:txBody>
          <a:bodyPr/>
          <a:lstStyle/>
          <a:p>
            <a:r>
              <a:rPr lang="es-CO" i="1" dirty="0"/>
              <a:t>3</a:t>
            </a:r>
            <a:r>
              <a:rPr lang="es-CO" b="1" i="1" dirty="0">
                <a:solidFill>
                  <a:schemeClr val="tx1"/>
                </a:solidFill>
              </a:rPr>
              <a:t>. Plan de Ventas Mobil – B2C</a:t>
            </a:r>
            <a:endParaRPr lang="es-CO" dirty="0"/>
          </a:p>
        </p:txBody>
      </p:sp>
      <p:pic>
        <p:nvPicPr>
          <p:cNvPr id="35" name="Imagen 34">
            <a:extLst>
              <a:ext uri="{FF2B5EF4-FFF2-40B4-BE49-F238E27FC236}">
                <a16:creationId xmlns:a16="http://schemas.microsoft.com/office/drawing/2014/main" id="{5330D0EA-0ECC-45AC-BB49-4203397708C8}"/>
              </a:ext>
            </a:extLst>
          </p:cNvPr>
          <p:cNvPicPr>
            <a:picLocks noChangeAspect="1"/>
          </p:cNvPicPr>
          <p:nvPr/>
        </p:nvPicPr>
        <p:blipFill rotWithShape="1">
          <a:blip r:embed="rId2"/>
          <a:srcRect l="41731" t="50000" r="38188" b="42650"/>
          <a:stretch/>
        </p:blipFill>
        <p:spPr>
          <a:xfrm>
            <a:off x="2207568" y="6225665"/>
            <a:ext cx="1512168" cy="311329"/>
          </a:xfrm>
          <a:prstGeom prst="rect">
            <a:avLst/>
          </a:prstGeom>
        </p:spPr>
      </p:pic>
      <p:pic>
        <p:nvPicPr>
          <p:cNvPr id="9" name="Imagen 8">
            <a:extLst>
              <a:ext uri="{FF2B5EF4-FFF2-40B4-BE49-F238E27FC236}">
                <a16:creationId xmlns:a16="http://schemas.microsoft.com/office/drawing/2014/main" id="{BED28809-DE4A-4EDC-B09C-2BBA566B1476}"/>
              </a:ext>
            </a:extLst>
          </p:cNvPr>
          <p:cNvPicPr>
            <a:picLocks noChangeAspect="1"/>
          </p:cNvPicPr>
          <p:nvPr/>
        </p:nvPicPr>
        <p:blipFill rotWithShape="1">
          <a:blip r:embed="rId3"/>
          <a:srcRect l="11263" t="18271" r="8184" b="12541"/>
          <a:stretch/>
        </p:blipFill>
        <p:spPr>
          <a:xfrm>
            <a:off x="558603" y="5932764"/>
            <a:ext cx="1311026" cy="604230"/>
          </a:xfrm>
          <a:prstGeom prst="rect">
            <a:avLst/>
          </a:prstGeom>
        </p:spPr>
      </p:pic>
      <p:sp>
        <p:nvSpPr>
          <p:cNvPr id="7" name="Marcador de contenido 2">
            <a:extLst>
              <a:ext uri="{FF2B5EF4-FFF2-40B4-BE49-F238E27FC236}">
                <a16:creationId xmlns:a16="http://schemas.microsoft.com/office/drawing/2014/main" id="{8DBCCB16-E59E-4B17-8152-0E4100DF7DCF}"/>
              </a:ext>
            </a:extLst>
          </p:cNvPr>
          <p:cNvSpPr txBox="1">
            <a:spLocks/>
          </p:cNvSpPr>
          <p:nvPr/>
        </p:nvSpPr>
        <p:spPr>
          <a:xfrm>
            <a:off x="523800" y="1943425"/>
            <a:ext cx="10972800" cy="42914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spc="0" baseline="0">
                <a:solidFill>
                  <a:schemeClr val="tx1"/>
                </a:solidFill>
                <a:latin typeface="Arial" panose="020B0604020202020204" pitchFamily="34" charset="0"/>
                <a:ea typeface="+mn-ea"/>
                <a:cs typeface="+mn-cs"/>
              </a:defRPr>
            </a:lvl1pPr>
            <a:lvl2pPr marL="449263" indent="-179388" algn="l" defTabSz="914400" rtl="0" eaLnBrk="1" latinLnBrk="0" hangingPunct="1">
              <a:lnSpc>
                <a:spcPct val="90000"/>
              </a:lnSpc>
              <a:spcBef>
                <a:spcPts val="500"/>
              </a:spcBef>
              <a:buFont typeface="Arial" panose="020B0604020202020204" pitchFamily="34" charset="0"/>
              <a:buChar char="•"/>
              <a:tabLst/>
              <a:defRPr sz="2000" b="0" i="0" kern="1200" spc="0" baseline="0">
                <a:solidFill>
                  <a:schemeClr val="tx1"/>
                </a:solidFill>
                <a:latin typeface="Arial" panose="020B0604020202020204" pitchFamily="34" charset="0"/>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sz="1800" b="0" i="0" kern="1200" spc="0" baseline="0">
                <a:solidFill>
                  <a:schemeClr val="tx1"/>
                </a:solidFill>
                <a:latin typeface="Arial" panose="020B0604020202020204" pitchFamily="34" charset="0"/>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CO" dirty="0"/>
          </a:p>
        </p:txBody>
      </p:sp>
    </p:spTree>
    <p:extLst>
      <p:ext uri="{BB962C8B-B14F-4D97-AF65-F5344CB8AC3E}">
        <p14:creationId xmlns:p14="http://schemas.microsoft.com/office/powerpoint/2010/main" val="858356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8BD3579-2AAA-43B9-84CE-D4AEA4D5AFE6}"/>
              </a:ext>
            </a:extLst>
          </p:cNvPr>
          <p:cNvSpPr>
            <a:spLocks noGrp="1"/>
          </p:cNvSpPr>
          <p:nvPr>
            <p:ph type="body" sz="quarter" idx="39"/>
          </p:nvPr>
        </p:nvSpPr>
        <p:spPr>
          <a:xfrm>
            <a:off x="695400" y="476671"/>
            <a:ext cx="10801200" cy="590931"/>
          </a:xfrm>
        </p:spPr>
        <p:txBody>
          <a:bodyPr/>
          <a:lstStyle/>
          <a:p>
            <a:r>
              <a:rPr lang="es-CO" i="1" dirty="0"/>
              <a:t>3</a:t>
            </a:r>
            <a:r>
              <a:rPr lang="es-CO" b="1" i="1" dirty="0">
                <a:solidFill>
                  <a:schemeClr val="tx1"/>
                </a:solidFill>
              </a:rPr>
              <a:t>. Plan de Ventas Terpel – B2C</a:t>
            </a:r>
            <a:endParaRPr lang="es-CO" dirty="0"/>
          </a:p>
        </p:txBody>
      </p:sp>
      <p:pic>
        <p:nvPicPr>
          <p:cNvPr id="35" name="Imagen 34">
            <a:extLst>
              <a:ext uri="{FF2B5EF4-FFF2-40B4-BE49-F238E27FC236}">
                <a16:creationId xmlns:a16="http://schemas.microsoft.com/office/drawing/2014/main" id="{5330D0EA-0ECC-45AC-BB49-4203397708C8}"/>
              </a:ext>
            </a:extLst>
          </p:cNvPr>
          <p:cNvPicPr>
            <a:picLocks noChangeAspect="1"/>
          </p:cNvPicPr>
          <p:nvPr/>
        </p:nvPicPr>
        <p:blipFill rotWithShape="1">
          <a:blip r:embed="rId2"/>
          <a:srcRect l="41731" t="50000" r="38188" b="42650"/>
          <a:stretch/>
        </p:blipFill>
        <p:spPr>
          <a:xfrm>
            <a:off x="2207568" y="6225665"/>
            <a:ext cx="1512168" cy="311329"/>
          </a:xfrm>
          <a:prstGeom prst="rect">
            <a:avLst/>
          </a:prstGeom>
        </p:spPr>
      </p:pic>
      <p:pic>
        <p:nvPicPr>
          <p:cNvPr id="9" name="Imagen 8">
            <a:extLst>
              <a:ext uri="{FF2B5EF4-FFF2-40B4-BE49-F238E27FC236}">
                <a16:creationId xmlns:a16="http://schemas.microsoft.com/office/drawing/2014/main" id="{BED28809-DE4A-4EDC-B09C-2BBA566B1476}"/>
              </a:ext>
            </a:extLst>
          </p:cNvPr>
          <p:cNvPicPr>
            <a:picLocks noChangeAspect="1"/>
          </p:cNvPicPr>
          <p:nvPr/>
        </p:nvPicPr>
        <p:blipFill rotWithShape="1">
          <a:blip r:embed="rId3"/>
          <a:srcRect l="11263" t="18271" r="8184" b="12541"/>
          <a:stretch/>
        </p:blipFill>
        <p:spPr>
          <a:xfrm>
            <a:off x="558603" y="5932764"/>
            <a:ext cx="1311026" cy="604230"/>
          </a:xfrm>
          <a:prstGeom prst="rect">
            <a:avLst/>
          </a:prstGeom>
        </p:spPr>
      </p:pic>
      <p:sp>
        <p:nvSpPr>
          <p:cNvPr id="7" name="Marcador de contenido 2">
            <a:extLst>
              <a:ext uri="{FF2B5EF4-FFF2-40B4-BE49-F238E27FC236}">
                <a16:creationId xmlns:a16="http://schemas.microsoft.com/office/drawing/2014/main" id="{8DBCCB16-E59E-4B17-8152-0E4100DF7DCF}"/>
              </a:ext>
            </a:extLst>
          </p:cNvPr>
          <p:cNvSpPr txBox="1">
            <a:spLocks/>
          </p:cNvSpPr>
          <p:nvPr/>
        </p:nvSpPr>
        <p:spPr>
          <a:xfrm>
            <a:off x="523800" y="1943425"/>
            <a:ext cx="10972800" cy="42914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spc="0" baseline="0">
                <a:solidFill>
                  <a:schemeClr val="tx1"/>
                </a:solidFill>
                <a:latin typeface="Arial" panose="020B0604020202020204" pitchFamily="34" charset="0"/>
                <a:ea typeface="+mn-ea"/>
                <a:cs typeface="+mn-cs"/>
              </a:defRPr>
            </a:lvl1pPr>
            <a:lvl2pPr marL="449263" indent="-179388" algn="l" defTabSz="914400" rtl="0" eaLnBrk="1" latinLnBrk="0" hangingPunct="1">
              <a:lnSpc>
                <a:spcPct val="90000"/>
              </a:lnSpc>
              <a:spcBef>
                <a:spcPts val="500"/>
              </a:spcBef>
              <a:buFont typeface="Arial" panose="020B0604020202020204" pitchFamily="34" charset="0"/>
              <a:buChar char="•"/>
              <a:tabLst/>
              <a:defRPr sz="2000" b="0" i="0" kern="1200" spc="0" baseline="0">
                <a:solidFill>
                  <a:schemeClr val="tx1"/>
                </a:solidFill>
                <a:latin typeface="Arial" panose="020B0604020202020204" pitchFamily="34" charset="0"/>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sz="1800" b="0" i="0" kern="1200" spc="0" baseline="0">
                <a:solidFill>
                  <a:schemeClr val="tx1"/>
                </a:solidFill>
                <a:latin typeface="Arial" panose="020B0604020202020204" pitchFamily="34" charset="0"/>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CO" dirty="0"/>
          </a:p>
        </p:txBody>
      </p:sp>
    </p:spTree>
    <p:extLst>
      <p:ext uri="{BB962C8B-B14F-4D97-AF65-F5344CB8AC3E}">
        <p14:creationId xmlns:p14="http://schemas.microsoft.com/office/powerpoint/2010/main" val="2343090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8BD3579-2AAA-43B9-84CE-D4AEA4D5AFE6}"/>
              </a:ext>
            </a:extLst>
          </p:cNvPr>
          <p:cNvSpPr>
            <a:spLocks noGrp="1"/>
          </p:cNvSpPr>
          <p:nvPr>
            <p:ph type="body" sz="quarter" idx="39"/>
          </p:nvPr>
        </p:nvSpPr>
        <p:spPr>
          <a:xfrm>
            <a:off x="321493" y="600130"/>
            <a:ext cx="10801200" cy="480131"/>
          </a:xfrm>
        </p:spPr>
        <p:txBody>
          <a:bodyPr/>
          <a:lstStyle/>
          <a:p>
            <a:r>
              <a:rPr lang="es-CO" sz="2800" b="1" dirty="0"/>
              <a:t>3.Seguimiento a la medición en profundidad de portafolio</a:t>
            </a:r>
            <a:endParaRPr lang="es-CO" sz="2800" dirty="0"/>
          </a:p>
        </p:txBody>
      </p:sp>
      <p:pic>
        <p:nvPicPr>
          <p:cNvPr id="35" name="Imagen 34">
            <a:extLst>
              <a:ext uri="{FF2B5EF4-FFF2-40B4-BE49-F238E27FC236}">
                <a16:creationId xmlns:a16="http://schemas.microsoft.com/office/drawing/2014/main" id="{5330D0EA-0ECC-45AC-BB49-4203397708C8}"/>
              </a:ext>
            </a:extLst>
          </p:cNvPr>
          <p:cNvPicPr>
            <a:picLocks noChangeAspect="1"/>
          </p:cNvPicPr>
          <p:nvPr/>
        </p:nvPicPr>
        <p:blipFill rotWithShape="1">
          <a:blip r:embed="rId2"/>
          <a:srcRect l="41731" t="50000" r="38188" b="42650"/>
          <a:stretch/>
        </p:blipFill>
        <p:spPr>
          <a:xfrm>
            <a:off x="2207568" y="6225665"/>
            <a:ext cx="1512168" cy="311329"/>
          </a:xfrm>
          <a:prstGeom prst="rect">
            <a:avLst/>
          </a:prstGeom>
        </p:spPr>
      </p:pic>
      <p:pic>
        <p:nvPicPr>
          <p:cNvPr id="9" name="Imagen 8">
            <a:extLst>
              <a:ext uri="{FF2B5EF4-FFF2-40B4-BE49-F238E27FC236}">
                <a16:creationId xmlns:a16="http://schemas.microsoft.com/office/drawing/2014/main" id="{BED28809-DE4A-4EDC-B09C-2BBA566B1476}"/>
              </a:ext>
            </a:extLst>
          </p:cNvPr>
          <p:cNvPicPr>
            <a:picLocks noChangeAspect="1"/>
          </p:cNvPicPr>
          <p:nvPr/>
        </p:nvPicPr>
        <p:blipFill rotWithShape="1">
          <a:blip r:embed="rId3"/>
          <a:srcRect l="11263" t="18271" r="8184" b="12541"/>
          <a:stretch/>
        </p:blipFill>
        <p:spPr>
          <a:xfrm>
            <a:off x="558603" y="5932764"/>
            <a:ext cx="1311026" cy="604230"/>
          </a:xfrm>
          <a:prstGeom prst="rect">
            <a:avLst/>
          </a:prstGeom>
        </p:spPr>
      </p:pic>
      <p:sp>
        <p:nvSpPr>
          <p:cNvPr id="7" name="Marcador de contenido 2">
            <a:extLst>
              <a:ext uri="{FF2B5EF4-FFF2-40B4-BE49-F238E27FC236}">
                <a16:creationId xmlns:a16="http://schemas.microsoft.com/office/drawing/2014/main" id="{8DBCCB16-E59E-4B17-8152-0E4100DF7DCF}"/>
              </a:ext>
            </a:extLst>
          </p:cNvPr>
          <p:cNvSpPr txBox="1">
            <a:spLocks/>
          </p:cNvSpPr>
          <p:nvPr/>
        </p:nvSpPr>
        <p:spPr>
          <a:xfrm>
            <a:off x="523800" y="1943425"/>
            <a:ext cx="10972800" cy="42914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spc="0" baseline="0">
                <a:solidFill>
                  <a:schemeClr val="tx1"/>
                </a:solidFill>
                <a:latin typeface="Arial" panose="020B0604020202020204" pitchFamily="34" charset="0"/>
                <a:ea typeface="+mn-ea"/>
                <a:cs typeface="+mn-cs"/>
              </a:defRPr>
            </a:lvl1pPr>
            <a:lvl2pPr marL="449263" indent="-179388" algn="l" defTabSz="914400" rtl="0" eaLnBrk="1" latinLnBrk="0" hangingPunct="1">
              <a:lnSpc>
                <a:spcPct val="90000"/>
              </a:lnSpc>
              <a:spcBef>
                <a:spcPts val="500"/>
              </a:spcBef>
              <a:buFont typeface="Arial" panose="020B0604020202020204" pitchFamily="34" charset="0"/>
              <a:buChar char="•"/>
              <a:tabLst/>
              <a:defRPr sz="2000" b="0" i="0" kern="1200" spc="0" baseline="0">
                <a:solidFill>
                  <a:schemeClr val="tx1"/>
                </a:solidFill>
                <a:latin typeface="Arial" panose="020B0604020202020204" pitchFamily="34" charset="0"/>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sz="1800" b="0" i="0" kern="1200" spc="0" baseline="0">
                <a:solidFill>
                  <a:schemeClr val="tx1"/>
                </a:solidFill>
                <a:latin typeface="Arial" panose="020B0604020202020204" pitchFamily="34" charset="0"/>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CO" dirty="0"/>
          </a:p>
        </p:txBody>
      </p:sp>
      <p:sp>
        <p:nvSpPr>
          <p:cNvPr id="2" name="CuadroTexto 1">
            <a:extLst>
              <a:ext uri="{FF2B5EF4-FFF2-40B4-BE49-F238E27FC236}">
                <a16:creationId xmlns:a16="http://schemas.microsoft.com/office/drawing/2014/main" id="{1121DFE5-5D9B-2F71-B209-D869136E2F91}"/>
              </a:ext>
            </a:extLst>
          </p:cNvPr>
          <p:cNvSpPr txBox="1"/>
          <p:nvPr/>
        </p:nvSpPr>
        <p:spPr>
          <a:xfrm>
            <a:off x="321493" y="1839710"/>
            <a:ext cx="1137741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666666"/>
                </a:solidFill>
                <a:effectLst/>
                <a:uLnTx/>
                <a:uFillTx/>
                <a:latin typeface="Arial" panose="020B0604020202020204"/>
                <a:ea typeface="+mn-ea"/>
                <a:cs typeface="+mn-cs"/>
              </a:rPr>
              <a:t>Objetivo</a:t>
            </a:r>
            <a:r>
              <a:rPr kumimoji="0" lang="es-CO" sz="1800" b="0" i="0" u="none" strike="noStrike" kern="1200" cap="none" spc="0" normalizeH="0" baseline="0" noProof="0" dirty="0">
                <a:ln>
                  <a:noFill/>
                </a:ln>
                <a:solidFill>
                  <a:srgbClr val="666666"/>
                </a:solidFill>
                <a:effectLst/>
                <a:uLnTx/>
                <a:uFillTx/>
                <a:latin typeface="Arial" panose="020B0604020202020204"/>
                <a:ea typeface="+mn-ea"/>
                <a:cs typeface="+mn-cs"/>
              </a:rPr>
              <a:t>: </a:t>
            </a:r>
            <a:r>
              <a:rPr kumimoji="0" lang="es-ES" sz="1800" b="0" i="0" u="none" strike="noStrike" kern="1200" cap="none" spc="0" normalizeH="0" baseline="0" noProof="0" dirty="0">
                <a:ln>
                  <a:noFill/>
                </a:ln>
                <a:solidFill>
                  <a:srgbClr val="666666"/>
                </a:solidFill>
                <a:effectLst/>
                <a:uLnTx/>
                <a:uFillTx/>
                <a:latin typeface="Arial" panose="020B0604020202020204"/>
                <a:ea typeface="+mn-ea"/>
                <a:cs typeface="+mn-cs"/>
              </a:rPr>
              <a:t>determinar la estrategia de Districol que permita posicionar las nuevas viscosidades del portafolio Mobil y Terpel</a:t>
            </a:r>
            <a:endParaRPr kumimoji="0" lang="es-CO" sz="180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graphicFrame>
        <p:nvGraphicFramePr>
          <p:cNvPr id="4" name="Diagrama 3">
            <a:extLst>
              <a:ext uri="{FF2B5EF4-FFF2-40B4-BE49-F238E27FC236}">
                <a16:creationId xmlns:a16="http://schemas.microsoft.com/office/drawing/2014/main" id="{4507C4FE-C151-22D5-2206-5262DF9AB41A}"/>
              </a:ext>
            </a:extLst>
          </p:cNvPr>
          <p:cNvGraphicFramePr/>
          <p:nvPr>
            <p:extLst>
              <p:ext uri="{D42A27DB-BD31-4B8C-83A1-F6EECF244321}">
                <p14:modId xmlns:p14="http://schemas.microsoft.com/office/powerpoint/2010/main" val="4077443791"/>
              </p:ext>
            </p:extLst>
          </p:nvPr>
        </p:nvGraphicFramePr>
        <p:xfrm>
          <a:off x="0" y="985604"/>
          <a:ext cx="12097344" cy="59717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81801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8BD3579-2AAA-43B9-84CE-D4AEA4D5AFE6}"/>
              </a:ext>
            </a:extLst>
          </p:cNvPr>
          <p:cNvSpPr>
            <a:spLocks noGrp="1"/>
          </p:cNvSpPr>
          <p:nvPr>
            <p:ph type="body" sz="quarter" idx="39"/>
          </p:nvPr>
        </p:nvSpPr>
        <p:spPr>
          <a:xfrm>
            <a:off x="695400" y="476671"/>
            <a:ext cx="10801200" cy="590931"/>
          </a:xfrm>
        </p:spPr>
        <p:txBody>
          <a:bodyPr/>
          <a:lstStyle/>
          <a:p>
            <a:r>
              <a:rPr lang="es-CO" i="1" dirty="0"/>
              <a:t>3</a:t>
            </a:r>
            <a:r>
              <a:rPr lang="es-CO" b="1" i="1" dirty="0">
                <a:solidFill>
                  <a:schemeClr val="tx1"/>
                </a:solidFill>
              </a:rPr>
              <a:t>. Plan de Ventas – B2B</a:t>
            </a:r>
            <a:endParaRPr lang="es-CO" dirty="0"/>
          </a:p>
        </p:txBody>
      </p:sp>
      <p:pic>
        <p:nvPicPr>
          <p:cNvPr id="35" name="Imagen 34">
            <a:extLst>
              <a:ext uri="{FF2B5EF4-FFF2-40B4-BE49-F238E27FC236}">
                <a16:creationId xmlns:a16="http://schemas.microsoft.com/office/drawing/2014/main" id="{5330D0EA-0ECC-45AC-BB49-4203397708C8}"/>
              </a:ext>
            </a:extLst>
          </p:cNvPr>
          <p:cNvPicPr>
            <a:picLocks noChangeAspect="1"/>
          </p:cNvPicPr>
          <p:nvPr/>
        </p:nvPicPr>
        <p:blipFill rotWithShape="1">
          <a:blip r:embed="rId2"/>
          <a:srcRect l="41731" t="50000" r="38188" b="42650"/>
          <a:stretch/>
        </p:blipFill>
        <p:spPr>
          <a:xfrm>
            <a:off x="2207568" y="6225665"/>
            <a:ext cx="1512168" cy="311329"/>
          </a:xfrm>
          <a:prstGeom prst="rect">
            <a:avLst/>
          </a:prstGeom>
        </p:spPr>
      </p:pic>
      <p:pic>
        <p:nvPicPr>
          <p:cNvPr id="9" name="Imagen 8">
            <a:extLst>
              <a:ext uri="{FF2B5EF4-FFF2-40B4-BE49-F238E27FC236}">
                <a16:creationId xmlns:a16="http://schemas.microsoft.com/office/drawing/2014/main" id="{BED28809-DE4A-4EDC-B09C-2BBA566B1476}"/>
              </a:ext>
            </a:extLst>
          </p:cNvPr>
          <p:cNvPicPr>
            <a:picLocks noChangeAspect="1"/>
          </p:cNvPicPr>
          <p:nvPr/>
        </p:nvPicPr>
        <p:blipFill rotWithShape="1">
          <a:blip r:embed="rId3"/>
          <a:srcRect l="11263" t="18271" r="8184" b="12541"/>
          <a:stretch/>
        </p:blipFill>
        <p:spPr>
          <a:xfrm>
            <a:off x="558603" y="5932764"/>
            <a:ext cx="1311026" cy="604230"/>
          </a:xfrm>
          <a:prstGeom prst="rect">
            <a:avLst/>
          </a:prstGeom>
        </p:spPr>
      </p:pic>
      <p:sp>
        <p:nvSpPr>
          <p:cNvPr id="7" name="Marcador de contenido 2">
            <a:extLst>
              <a:ext uri="{FF2B5EF4-FFF2-40B4-BE49-F238E27FC236}">
                <a16:creationId xmlns:a16="http://schemas.microsoft.com/office/drawing/2014/main" id="{8DBCCB16-E59E-4B17-8152-0E4100DF7DCF}"/>
              </a:ext>
            </a:extLst>
          </p:cNvPr>
          <p:cNvSpPr txBox="1">
            <a:spLocks/>
          </p:cNvSpPr>
          <p:nvPr/>
        </p:nvSpPr>
        <p:spPr>
          <a:xfrm>
            <a:off x="523800" y="1943425"/>
            <a:ext cx="10972800" cy="42914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spc="0" baseline="0">
                <a:solidFill>
                  <a:schemeClr val="tx1"/>
                </a:solidFill>
                <a:latin typeface="Arial" panose="020B0604020202020204" pitchFamily="34" charset="0"/>
                <a:ea typeface="+mn-ea"/>
                <a:cs typeface="+mn-cs"/>
              </a:defRPr>
            </a:lvl1pPr>
            <a:lvl2pPr marL="449263" indent="-179388" algn="l" defTabSz="914400" rtl="0" eaLnBrk="1" latinLnBrk="0" hangingPunct="1">
              <a:lnSpc>
                <a:spcPct val="90000"/>
              </a:lnSpc>
              <a:spcBef>
                <a:spcPts val="500"/>
              </a:spcBef>
              <a:buFont typeface="Arial" panose="020B0604020202020204" pitchFamily="34" charset="0"/>
              <a:buChar char="•"/>
              <a:tabLst/>
              <a:defRPr sz="2000" b="0" i="0" kern="1200" spc="0" baseline="0">
                <a:solidFill>
                  <a:schemeClr val="tx1"/>
                </a:solidFill>
                <a:latin typeface="Arial" panose="020B0604020202020204" pitchFamily="34" charset="0"/>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sz="1800" b="0" i="0" kern="1200" spc="0" baseline="0">
                <a:solidFill>
                  <a:schemeClr val="tx1"/>
                </a:solidFill>
                <a:latin typeface="Arial" panose="020B0604020202020204" pitchFamily="34" charset="0"/>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CO" dirty="0"/>
          </a:p>
        </p:txBody>
      </p:sp>
    </p:spTree>
    <p:extLst>
      <p:ext uri="{BB962C8B-B14F-4D97-AF65-F5344CB8AC3E}">
        <p14:creationId xmlns:p14="http://schemas.microsoft.com/office/powerpoint/2010/main" val="1863034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8BD3579-2AAA-43B9-84CE-D4AEA4D5AFE6}"/>
              </a:ext>
            </a:extLst>
          </p:cNvPr>
          <p:cNvSpPr>
            <a:spLocks noGrp="1"/>
          </p:cNvSpPr>
          <p:nvPr>
            <p:ph type="body" sz="quarter" idx="39"/>
          </p:nvPr>
        </p:nvSpPr>
        <p:spPr>
          <a:xfrm>
            <a:off x="523800" y="214770"/>
            <a:ext cx="10801200" cy="590931"/>
          </a:xfrm>
        </p:spPr>
        <p:txBody>
          <a:bodyPr/>
          <a:lstStyle/>
          <a:p>
            <a:r>
              <a:rPr lang="es-CO" i="1" dirty="0"/>
              <a:t>3</a:t>
            </a:r>
            <a:r>
              <a:rPr lang="es-CO" sz="3600" b="1" i="1" dirty="0">
                <a:solidFill>
                  <a:schemeClr val="tx1"/>
                </a:solidFill>
              </a:rPr>
              <a:t>. Plan de Ventas – B2B</a:t>
            </a:r>
            <a:endParaRPr lang="es-CO" dirty="0"/>
          </a:p>
        </p:txBody>
      </p:sp>
      <p:pic>
        <p:nvPicPr>
          <p:cNvPr id="35" name="Imagen 34">
            <a:extLst>
              <a:ext uri="{FF2B5EF4-FFF2-40B4-BE49-F238E27FC236}">
                <a16:creationId xmlns:a16="http://schemas.microsoft.com/office/drawing/2014/main" id="{5330D0EA-0ECC-45AC-BB49-4203397708C8}"/>
              </a:ext>
            </a:extLst>
          </p:cNvPr>
          <p:cNvPicPr>
            <a:picLocks noChangeAspect="1"/>
          </p:cNvPicPr>
          <p:nvPr/>
        </p:nvPicPr>
        <p:blipFill rotWithShape="1">
          <a:blip r:embed="rId2"/>
          <a:srcRect l="41731" t="50000" r="38188" b="42650"/>
          <a:stretch/>
        </p:blipFill>
        <p:spPr>
          <a:xfrm>
            <a:off x="2207568" y="6225665"/>
            <a:ext cx="1512168" cy="311329"/>
          </a:xfrm>
          <a:prstGeom prst="rect">
            <a:avLst/>
          </a:prstGeom>
        </p:spPr>
      </p:pic>
      <p:pic>
        <p:nvPicPr>
          <p:cNvPr id="9" name="Imagen 8">
            <a:extLst>
              <a:ext uri="{FF2B5EF4-FFF2-40B4-BE49-F238E27FC236}">
                <a16:creationId xmlns:a16="http://schemas.microsoft.com/office/drawing/2014/main" id="{BED28809-DE4A-4EDC-B09C-2BBA566B1476}"/>
              </a:ext>
            </a:extLst>
          </p:cNvPr>
          <p:cNvPicPr>
            <a:picLocks noChangeAspect="1"/>
          </p:cNvPicPr>
          <p:nvPr/>
        </p:nvPicPr>
        <p:blipFill rotWithShape="1">
          <a:blip r:embed="rId3"/>
          <a:srcRect l="11263" t="18271" r="8184" b="12541"/>
          <a:stretch/>
        </p:blipFill>
        <p:spPr>
          <a:xfrm>
            <a:off x="558603" y="5932764"/>
            <a:ext cx="1311026" cy="604230"/>
          </a:xfrm>
          <a:prstGeom prst="rect">
            <a:avLst/>
          </a:prstGeom>
        </p:spPr>
      </p:pic>
      <p:sp>
        <p:nvSpPr>
          <p:cNvPr id="7" name="Marcador de contenido 2">
            <a:extLst>
              <a:ext uri="{FF2B5EF4-FFF2-40B4-BE49-F238E27FC236}">
                <a16:creationId xmlns:a16="http://schemas.microsoft.com/office/drawing/2014/main" id="{8DBCCB16-E59E-4B17-8152-0E4100DF7DCF}"/>
              </a:ext>
            </a:extLst>
          </p:cNvPr>
          <p:cNvSpPr txBox="1">
            <a:spLocks/>
          </p:cNvSpPr>
          <p:nvPr/>
        </p:nvSpPr>
        <p:spPr>
          <a:xfrm>
            <a:off x="523800" y="1943425"/>
            <a:ext cx="10972800" cy="42914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spc="0" baseline="0">
                <a:solidFill>
                  <a:schemeClr val="tx1"/>
                </a:solidFill>
                <a:latin typeface="Arial" panose="020B0604020202020204" pitchFamily="34" charset="0"/>
                <a:ea typeface="+mn-ea"/>
                <a:cs typeface="+mn-cs"/>
              </a:defRPr>
            </a:lvl1pPr>
            <a:lvl2pPr marL="449263" indent="-179388" algn="l" defTabSz="914400" rtl="0" eaLnBrk="1" latinLnBrk="0" hangingPunct="1">
              <a:lnSpc>
                <a:spcPct val="90000"/>
              </a:lnSpc>
              <a:spcBef>
                <a:spcPts val="500"/>
              </a:spcBef>
              <a:buFont typeface="Arial" panose="020B0604020202020204" pitchFamily="34" charset="0"/>
              <a:buChar char="•"/>
              <a:tabLst/>
              <a:defRPr sz="2000" b="0" i="0" kern="1200" spc="0" baseline="0">
                <a:solidFill>
                  <a:schemeClr val="tx1"/>
                </a:solidFill>
                <a:latin typeface="Arial" panose="020B0604020202020204" pitchFamily="34" charset="0"/>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sz="1800" b="0" i="0" kern="1200" spc="0" baseline="0">
                <a:solidFill>
                  <a:schemeClr val="tx1"/>
                </a:solidFill>
                <a:latin typeface="Arial" panose="020B0604020202020204" pitchFamily="34" charset="0"/>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CO" dirty="0"/>
          </a:p>
        </p:txBody>
      </p:sp>
    </p:spTree>
    <p:extLst>
      <p:ext uri="{BB962C8B-B14F-4D97-AF65-F5344CB8AC3E}">
        <p14:creationId xmlns:p14="http://schemas.microsoft.com/office/powerpoint/2010/main" val="684292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8BD3579-2AAA-43B9-84CE-D4AEA4D5AFE6}"/>
              </a:ext>
            </a:extLst>
          </p:cNvPr>
          <p:cNvSpPr>
            <a:spLocks noGrp="1"/>
          </p:cNvSpPr>
          <p:nvPr>
            <p:ph type="body" sz="quarter" idx="39"/>
          </p:nvPr>
        </p:nvSpPr>
        <p:spPr>
          <a:xfrm>
            <a:off x="695400" y="476671"/>
            <a:ext cx="10801200" cy="590931"/>
          </a:xfrm>
        </p:spPr>
        <p:txBody>
          <a:bodyPr/>
          <a:lstStyle/>
          <a:p>
            <a:r>
              <a:rPr lang="es-CO" i="1" dirty="0"/>
              <a:t>3</a:t>
            </a:r>
            <a:r>
              <a:rPr lang="es-CO" b="1" i="1" dirty="0">
                <a:solidFill>
                  <a:schemeClr val="tx1"/>
                </a:solidFill>
              </a:rPr>
              <a:t>. Plan de Ventas – B2B - Pipeline</a:t>
            </a:r>
            <a:endParaRPr lang="es-CO" dirty="0"/>
          </a:p>
        </p:txBody>
      </p:sp>
      <p:pic>
        <p:nvPicPr>
          <p:cNvPr id="35" name="Imagen 34">
            <a:extLst>
              <a:ext uri="{FF2B5EF4-FFF2-40B4-BE49-F238E27FC236}">
                <a16:creationId xmlns:a16="http://schemas.microsoft.com/office/drawing/2014/main" id="{5330D0EA-0ECC-45AC-BB49-4203397708C8}"/>
              </a:ext>
            </a:extLst>
          </p:cNvPr>
          <p:cNvPicPr>
            <a:picLocks noChangeAspect="1"/>
          </p:cNvPicPr>
          <p:nvPr/>
        </p:nvPicPr>
        <p:blipFill rotWithShape="1">
          <a:blip r:embed="rId3"/>
          <a:srcRect l="41731" t="50000" r="38188" b="42650"/>
          <a:stretch/>
        </p:blipFill>
        <p:spPr>
          <a:xfrm>
            <a:off x="2207568" y="6225665"/>
            <a:ext cx="1512168" cy="311329"/>
          </a:xfrm>
          <a:prstGeom prst="rect">
            <a:avLst/>
          </a:prstGeom>
        </p:spPr>
      </p:pic>
      <p:pic>
        <p:nvPicPr>
          <p:cNvPr id="9" name="Imagen 8">
            <a:extLst>
              <a:ext uri="{FF2B5EF4-FFF2-40B4-BE49-F238E27FC236}">
                <a16:creationId xmlns:a16="http://schemas.microsoft.com/office/drawing/2014/main" id="{BED28809-DE4A-4EDC-B09C-2BBA566B1476}"/>
              </a:ext>
            </a:extLst>
          </p:cNvPr>
          <p:cNvPicPr>
            <a:picLocks noChangeAspect="1"/>
          </p:cNvPicPr>
          <p:nvPr/>
        </p:nvPicPr>
        <p:blipFill rotWithShape="1">
          <a:blip r:embed="rId4"/>
          <a:srcRect l="11263" t="18271" r="8184" b="12541"/>
          <a:stretch/>
        </p:blipFill>
        <p:spPr>
          <a:xfrm>
            <a:off x="558603" y="5932764"/>
            <a:ext cx="1311026" cy="604230"/>
          </a:xfrm>
          <a:prstGeom prst="rect">
            <a:avLst/>
          </a:prstGeom>
        </p:spPr>
      </p:pic>
    </p:spTree>
    <p:extLst>
      <p:ext uri="{BB962C8B-B14F-4D97-AF65-F5344CB8AC3E}">
        <p14:creationId xmlns:p14="http://schemas.microsoft.com/office/powerpoint/2010/main" val="2390818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8BD3579-2AAA-43B9-84CE-D4AEA4D5AFE6}"/>
              </a:ext>
            </a:extLst>
          </p:cNvPr>
          <p:cNvSpPr>
            <a:spLocks noGrp="1"/>
          </p:cNvSpPr>
          <p:nvPr>
            <p:ph type="body" sz="quarter" idx="39"/>
          </p:nvPr>
        </p:nvSpPr>
        <p:spPr>
          <a:xfrm>
            <a:off x="231142" y="440715"/>
            <a:ext cx="10801200" cy="590931"/>
          </a:xfrm>
        </p:spPr>
        <p:txBody>
          <a:bodyPr/>
          <a:lstStyle/>
          <a:p>
            <a:r>
              <a:rPr lang="es-CO" i="1" dirty="0"/>
              <a:t>3</a:t>
            </a:r>
            <a:r>
              <a:rPr lang="es-CO" b="1" i="1" dirty="0">
                <a:solidFill>
                  <a:schemeClr val="tx1"/>
                </a:solidFill>
              </a:rPr>
              <a:t>. Plan de Ventas – B2B – Soporte Técnico</a:t>
            </a:r>
            <a:endParaRPr lang="es-CO" dirty="0"/>
          </a:p>
        </p:txBody>
      </p:sp>
      <p:pic>
        <p:nvPicPr>
          <p:cNvPr id="35" name="Imagen 34">
            <a:extLst>
              <a:ext uri="{FF2B5EF4-FFF2-40B4-BE49-F238E27FC236}">
                <a16:creationId xmlns:a16="http://schemas.microsoft.com/office/drawing/2014/main" id="{5330D0EA-0ECC-45AC-BB49-4203397708C8}"/>
              </a:ext>
            </a:extLst>
          </p:cNvPr>
          <p:cNvPicPr>
            <a:picLocks noChangeAspect="1"/>
          </p:cNvPicPr>
          <p:nvPr/>
        </p:nvPicPr>
        <p:blipFill rotWithShape="1">
          <a:blip r:embed="rId3"/>
          <a:srcRect l="41731" t="50000" r="38188" b="42650"/>
          <a:stretch/>
        </p:blipFill>
        <p:spPr>
          <a:xfrm>
            <a:off x="2207568" y="6225665"/>
            <a:ext cx="1512168" cy="311329"/>
          </a:xfrm>
          <a:prstGeom prst="rect">
            <a:avLst/>
          </a:prstGeom>
        </p:spPr>
      </p:pic>
      <p:pic>
        <p:nvPicPr>
          <p:cNvPr id="9" name="Imagen 8">
            <a:extLst>
              <a:ext uri="{FF2B5EF4-FFF2-40B4-BE49-F238E27FC236}">
                <a16:creationId xmlns:a16="http://schemas.microsoft.com/office/drawing/2014/main" id="{BED28809-DE4A-4EDC-B09C-2BBA566B1476}"/>
              </a:ext>
            </a:extLst>
          </p:cNvPr>
          <p:cNvPicPr>
            <a:picLocks noChangeAspect="1"/>
          </p:cNvPicPr>
          <p:nvPr/>
        </p:nvPicPr>
        <p:blipFill rotWithShape="1">
          <a:blip r:embed="rId4"/>
          <a:srcRect l="11263" t="18271" r="8184" b="12541"/>
          <a:stretch/>
        </p:blipFill>
        <p:spPr>
          <a:xfrm>
            <a:off x="571855" y="5932764"/>
            <a:ext cx="1311026" cy="604230"/>
          </a:xfrm>
          <a:prstGeom prst="rect">
            <a:avLst/>
          </a:prstGeom>
        </p:spPr>
      </p:pic>
    </p:spTree>
    <p:extLst>
      <p:ext uri="{BB962C8B-B14F-4D97-AF65-F5344CB8AC3E}">
        <p14:creationId xmlns:p14="http://schemas.microsoft.com/office/powerpoint/2010/main" val="2055440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8BD3579-2AAA-43B9-84CE-D4AEA4D5AFE6}"/>
              </a:ext>
            </a:extLst>
          </p:cNvPr>
          <p:cNvSpPr>
            <a:spLocks noGrp="1"/>
          </p:cNvSpPr>
          <p:nvPr>
            <p:ph type="body" sz="quarter" idx="39"/>
          </p:nvPr>
        </p:nvSpPr>
        <p:spPr>
          <a:xfrm>
            <a:off x="231142" y="440715"/>
            <a:ext cx="10801200" cy="1217769"/>
          </a:xfrm>
        </p:spPr>
        <p:txBody>
          <a:bodyPr/>
          <a:lstStyle/>
          <a:p>
            <a:r>
              <a:rPr lang="es-CO" i="1" dirty="0"/>
              <a:t>3.</a:t>
            </a:r>
            <a:r>
              <a:rPr lang="es-CO" b="1" i="1" dirty="0">
                <a:solidFill>
                  <a:schemeClr val="tx1"/>
                </a:solidFill>
              </a:rPr>
              <a:t>Plan de Ventas – B2B – Soporte Técnico</a:t>
            </a:r>
            <a:endParaRPr lang="es-CO" dirty="0"/>
          </a:p>
          <a:p>
            <a:endParaRPr lang="es-CO" dirty="0"/>
          </a:p>
        </p:txBody>
      </p:sp>
      <p:pic>
        <p:nvPicPr>
          <p:cNvPr id="35" name="Imagen 34">
            <a:extLst>
              <a:ext uri="{FF2B5EF4-FFF2-40B4-BE49-F238E27FC236}">
                <a16:creationId xmlns:a16="http://schemas.microsoft.com/office/drawing/2014/main" id="{5330D0EA-0ECC-45AC-BB49-4203397708C8}"/>
              </a:ext>
            </a:extLst>
          </p:cNvPr>
          <p:cNvPicPr>
            <a:picLocks noChangeAspect="1"/>
          </p:cNvPicPr>
          <p:nvPr/>
        </p:nvPicPr>
        <p:blipFill rotWithShape="1">
          <a:blip r:embed="rId3"/>
          <a:srcRect l="41731" t="50000" r="38188" b="42650"/>
          <a:stretch/>
        </p:blipFill>
        <p:spPr>
          <a:xfrm>
            <a:off x="2207568" y="6225665"/>
            <a:ext cx="1512168" cy="311329"/>
          </a:xfrm>
          <a:prstGeom prst="rect">
            <a:avLst/>
          </a:prstGeom>
        </p:spPr>
      </p:pic>
      <p:pic>
        <p:nvPicPr>
          <p:cNvPr id="9" name="Imagen 8">
            <a:extLst>
              <a:ext uri="{FF2B5EF4-FFF2-40B4-BE49-F238E27FC236}">
                <a16:creationId xmlns:a16="http://schemas.microsoft.com/office/drawing/2014/main" id="{BED28809-DE4A-4EDC-B09C-2BBA566B1476}"/>
              </a:ext>
            </a:extLst>
          </p:cNvPr>
          <p:cNvPicPr>
            <a:picLocks noChangeAspect="1"/>
          </p:cNvPicPr>
          <p:nvPr/>
        </p:nvPicPr>
        <p:blipFill rotWithShape="1">
          <a:blip r:embed="rId4"/>
          <a:srcRect l="11263" t="18271" r="8184" b="12541"/>
          <a:stretch/>
        </p:blipFill>
        <p:spPr>
          <a:xfrm>
            <a:off x="571855" y="5932764"/>
            <a:ext cx="1311026" cy="604230"/>
          </a:xfrm>
          <a:prstGeom prst="rect">
            <a:avLst/>
          </a:prstGeom>
        </p:spPr>
      </p:pic>
    </p:spTree>
    <p:extLst>
      <p:ext uri="{BB962C8B-B14F-4D97-AF65-F5344CB8AC3E}">
        <p14:creationId xmlns:p14="http://schemas.microsoft.com/office/powerpoint/2010/main" val="956027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8BD3579-2AAA-43B9-84CE-D4AEA4D5AFE6}"/>
              </a:ext>
            </a:extLst>
          </p:cNvPr>
          <p:cNvSpPr>
            <a:spLocks noGrp="1"/>
          </p:cNvSpPr>
          <p:nvPr>
            <p:ph type="body" sz="quarter" idx="39"/>
          </p:nvPr>
        </p:nvSpPr>
        <p:spPr>
          <a:xfrm>
            <a:off x="231142" y="440715"/>
            <a:ext cx="10801200" cy="590931"/>
          </a:xfrm>
        </p:spPr>
        <p:txBody>
          <a:bodyPr/>
          <a:lstStyle/>
          <a:p>
            <a:r>
              <a:rPr lang="es-CO" i="1" dirty="0"/>
              <a:t>3. Pipeline Servicios</a:t>
            </a:r>
            <a:endParaRPr lang="es-CO" dirty="0"/>
          </a:p>
        </p:txBody>
      </p:sp>
      <p:pic>
        <p:nvPicPr>
          <p:cNvPr id="35" name="Imagen 34">
            <a:extLst>
              <a:ext uri="{FF2B5EF4-FFF2-40B4-BE49-F238E27FC236}">
                <a16:creationId xmlns:a16="http://schemas.microsoft.com/office/drawing/2014/main" id="{5330D0EA-0ECC-45AC-BB49-4203397708C8}"/>
              </a:ext>
            </a:extLst>
          </p:cNvPr>
          <p:cNvPicPr>
            <a:picLocks noChangeAspect="1"/>
          </p:cNvPicPr>
          <p:nvPr/>
        </p:nvPicPr>
        <p:blipFill rotWithShape="1">
          <a:blip r:embed="rId3"/>
          <a:srcRect l="41731" t="50000" r="38188" b="42650"/>
          <a:stretch/>
        </p:blipFill>
        <p:spPr>
          <a:xfrm>
            <a:off x="2207568" y="6225665"/>
            <a:ext cx="1512168" cy="311329"/>
          </a:xfrm>
          <a:prstGeom prst="rect">
            <a:avLst/>
          </a:prstGeom>
        </p:spPr>
      </p:pic>
      <p:pic>
        <p:nvPicPr>
          <p:cNvPr id="9" name="Imagen 8">
            <a:extLst>
              <a:ext uri="{FF2B5EF4-FFF2-40B4-BE49-F238E27FC236}">
                <a16:creationId xmlns:a16="http://schemas.microsoft.com/office/drawing/2014/main" id="{BED28809-DE4A-4EDC-B09C-2BBA566B1476}"/>
              </a:ext>
            </a:extLst>
          </p:cNvPr>
          <p:cNvPicPr>
            <a:picLocks noChangeAspect="1"/>
          </p:cNvPicPr>
          <p:nvPr/>
        </p:nvPicPr>
        <p:blipFill rotWithShape="1">
          <a:blip r:embed="rId4"/>
          <a:srcRect l="11263" t="18271" r="8184" b="12541"/>
          <a:stretch/>
        </p:blipFill>
        <p:spPr>
          <a:xfrm>
            <a:off x="571855" y="5932764"/>
            <a:ext cx="1311026" cy="604230"/>
          </a:xfrm>
          <a:prstGeom prst="rect">
            <a:avLst/>
          </a:prstGeom>
        </p:spPr>
      </p:pic>
    </p:spTree>
    <p:extLst>
      <p:ext uri="{BB962C8B-B14F-4D97-AF65-F5344CB8AC3E}">
        <p14:creationId xmlns:p14="http://schemas.microsoft.com/office/powerpoint/2010/main" val="2242275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8BD3579-2AAA-43B9-84CE-D4AEA4D5AFE6}"/>
              </a:ext>
            </a:extLst>
          </p:cNvPr>
          <p:cNvSpPr>
            <a:spLocks noGrp="1"/>
          </p:cNvSpPr>
          <p:nvPr>
            <p:ph type="body" sz="quarter" idx="39"/>
          </p:nvPr>
        </p:nvSpPr>
        <p:spPr>
          <a:xfrm>
            <a:off x="695400" y="476671"/>
            <a:ext cx="10801200" cy="1217769"/>
          </a:xfrm>
        </p:spPr>
        <p:txBody>
          <a:bodyPr/>
          <a:lstStyle/>
          <a:p>
            <a:r>
              <a:rPr lang="es-CO" dirty="0"/>
              <a:t>Índice</a:t>
            </a:r>
          </a:p>
          <a:p>
            <a:endParaRPr lang="es-CO" dirty="0"/>
          </a:p>
        </p:txBody>
      </p:sp>
      <p:pic>
        <p:nvPicPr>
          <p:cNvPr id="35" name="Imagen 34">
            <a:extLst>
              <a:ext uri="{FF2B5EF4-FFF2-40B4-BE49-F238E27FC236}">
                <a16:creationId xmlns:a16="http://schemas.microsoft.com/office/drawing/2014/main" id="{5330D0EA-0ECC-45AC-BB49-4203397708C8}"/>
              </a:ext>
            </a:extLst>
          </p:cNvPr>
          <p:cNvPicPr>
            <a:picLocks noChangeAspect="1"/>
          </p:cNvPicPr>
          <p:nvPr/>
        </p:nvPicPr>
        <p:blipFill rotWithShape="1">
          <a:blip r:embed="rId3"/>
          <a:srcRect l="41731" t="50000" r="38188" b="42650"/>
          <a:stretch/>
        </p:blipFill>
        <p:spPr>
          <a:xfrm>
            <a:off x="2207568" y="6225665"/>
            <a:ext cx="1512168" cy="311329"/>
          </a:xfrm>
          <a:prstGeom prst="rect">
            <a:avLst/>
          </a:prstGeom>
        </p:spPr>
      </p:pic>
      <p:pic>
        <p:nvPicPr>
          <p:cNvPr id="9" name="Imagen 8">
            <a:extLst>
              <a:ext uri="{FF2B5EF4-FFF2-40B4-BE49-F238E27FC236}">
                <a16:creationId xmlns:a16="http://schemas.microsoft.com/office/drawing/2014/main" id="{BED28809-DE4A-4EDC-B09C-2BBA566B1476}"/>
              </a:ext>
            </a:extLst>
          </p:cNvPr>
          <p:cNvPicPr>
            <a:picLocks noChangeAspect="1"/>
          </p:cNvPicPr>
          <p:nvPr/>
        </p:nvPicPr>
        <p:blipFill rotWithShape="1">
          <a:blip r:embed="rId4"/>
          <a:srcRect l="11263" t="18271" r="8184" b="12541"/>
          <a:stretch/>
        </p:blipFill>
        <p:spPr>
          <a:xfrm>
            <a:off x="558603" y="5932764"/>
            <a:ext cx="1311026" cy="604230"/>
          </a:xfrm>
          <a:prstGeom prst="rect">
            <a:avLst/>
          </a:prstGeom>
        </p:spPr>
      </p:pic>
      <p:sp>
        <p:nvSpPr>
          <p:cNvPr id="7" name="Marcador de contenido 2">
            <a:extLst>
              <a:ext uri="{FF2B5EF4-FFF2-40B4-BE49-F238E27FC236}">
                <a16:creationId xmlns:a16="http://schemas.microsoft.com/office/drawing/2014/main" id="{8DBCCB16-E59E-4B17-8152-0E4100DF7DCF}"/>
              </a:ext>
            </a:extLst>
          </p:cNvPr>
          <p:cNvSpPr txBox="1">
            <a:spLocks/>
          </p:cNvSpPr>
          <p:nvPr/>
        </p:nvSpPr>
        <p:spPr>
          <a:xfrm>
            <a:off x="523800" y="1943425"/>
            <a:ext cx="10972800" cy="42914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spc="0" baseline="0">
                <a:solidFill>
                  <a:schemeClr val="tx1"/>
                </a:solidFill>
                <a:latin typeface="Arial" panose="020B0604020202020204" pitchFamily="34" charset="0"/>
                <a:ea typeface="+mn-ea"/>
                <a:cs typeface="+mn-cs"/>
              </a:defRPr>
            </a:lvl1pPr>
            <a:lvl2pPr marL="449263" indent="-179388" algn="l" defTabSz="914400" rtl="0" eaLnBrk="1" latinLnBrk="0" hangingPunct="1">
              <a:lnSpc>
                <a:spcPct val="90000"/>
              </a:lnSpc>
              <a:spcBef>
                <a:spcPts val="500"/>
              </a:spcBef>
              <a:buFont typeface="Arial" panose="020B0604020202020204" pitchFamily="34" charset="0"/>
              <a:buChar char="•"/>
              <a:tabLst/>
              <a:defRPr sz="2000" b="0" i="0" kern="1200" spc="0" baseline="0">
                <a:solidFill>
                  <a:schemeClr val="tx1"/>
                </a:solidFill>
                <a:latin typeface="Arial" panose="020B0604020202020204" pitchFamily="34" charset="0"/>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sz="1800" b="0" i="0" kern="1200" spc="0" baseline="0">
                <a:solidFill>
                  <a:schemeClr val="tx1"/>
                </a:solidFill>
                <a:latin typeface="Arial" panose="020B0604020202020204" pitchFamily="34" charset="0"/>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ct val="50000"/>
              </a:spcAft>
              <a:buFont typeface="Arial" panose="020B0604020202020204" pitchFamily="34" charset="0"/>
              <a:buAutoNum type="arabicPeriod"/>
            </a:pPr>
            <a:r>
              <a:rPr lang="es-MX" altLang="en-US" sz="1800" b="1" dirty="0"/>
              <a:t>Resumen ejecutivo</a:t>
            </a:r>
          </a:p>
          <a:p>
            <a:pPr>
              <a:spcAft>
                <a:spcPct val="50000"/>
              </a:spcAft>
              <a:buFont typeface="Arial" panose="020B0604020202020204" pitchFamily="34" charset="0"/>
              <a:buAutoNum type="arabicPeriod"/>
            </a:pPr>
            <a:r>
              <a:rPr lang="es-MX" altLang="en-US" sz="1800" b="1" dirty="0"/>
              <a:t>Descripción de la compañía</a:t>
            </a:r>
          </a:p>
          <a:p>
            <a:pPr>
              <a:spcAft>
                <a:spcPct val="50000"/>
              </a:spcAft>
              <a:buFont typeface="Arial" panose="020B0604020202020204" pitchFamily="34" charset="0"/>
              <a:buAutoNum type="arabicPeriod"/>
            </a:pPr>
            <a:r>
              <a:rPr lang="es-MX" altLang="en-US" sz="1800" b="1" dirty="0"/>
              <a:t>Plan de ventas</a:t>
            </a:r>
          </a:p>
          <a:p>
            <a:pPr>
              <a:spcAft>
                <a:spcPct val="50000"/>
              </a:spcAft>
              <a:buFont typeface="Arial" panose="020B0604020202020204" pitchFamily="34" charset="0"/>
              <a:buAutoNum type="arabicPeriod"/>
            </a:pPr>
            <a:r>
              <a:rPr lang="es-MX" altLang="en-US" sz="1800" b="1" dirty="0"/>
              <a:t>Plan de marketing</a:t>
            </a:r>
          </a:p>
          <a:p>
            <a:pPr>
              <a:spcAft>
                <a:spcPct val="50000"/>
              </a:spcAft>
              <a:buFont typeface="Arial" panose="020B0604020202020204" pitchFamily="34" charset="0"/>
              <a:buAutoNum type="arabicPeriod"/>
            </a:pPr>
            <a:r>
              <a:rPr lang="es-MX" altLang="en-US" sz="1800" b="1" dirty="0"/>
              <a:t>Plan de la organización</a:t>
            </a:r>
          </a:p>
          <a:p>
            <a:pPr>
              <a:spcAft>
                <a:spcPct val="50000"/>
              </a:spcAft>
              <a:buFont typeface="Arial" panose="020B0604020202020204" pitchFamily="34" charset="0"/>
              <a:buAutoNum type="arabicPeriod"/>
            </a:pPr>
            <a:r>
              <a:rPr lang="es-MX" altLang="en-US" sz="1800" b="1" dirty="0"/>
              <a:t>Plan financiero</a:t>
            </a:r>
          </a:p>
          <a:p>
            <a:pPr>
              <a:spcAft>
                <a:spcPct val="50000"/>
              </a:spcAft>
              <a:buFont typeface="Arial" panose="020B0604020202020204" pitchFamily="34" charset="0"/>
              <a:buAutoNum type="arabicPeriod"/>
            </a:pPr>
            <a:r>
              <a:rPr lang="es-MX" altLang="en-US" sz="1800" b="1" dirty="0"/>
              <a:t>Herramientas de Transformación Digital</a:t>
            </a:r>
          </a:p>
          <a:p>
            <a:pPr>
              <a:spcAft>
                <a:spcPct val="50000"/>
              </a:spcAft>
              <a:buFont typeface="Arial" panose="020B0604020202020204" pitchFamily="34" charset="0"/>
              <a:buAutoNum type="arabicPeriod"/>
            </a:pPr>
            <a:r>
              <a:rPr lang="es-MX" altLang="en-US" sz="1800" b="1" dirty="0"/>
              <a:t>Comentarios del Agente</a:t>
            </a:r>
          </a:p>
          <a:p>
            <a:endParaRPr lang="es-CO" dirty="0"/>
          </a:p>
        </p:txBody>
      </p:sp>
    </p:spTree>
    <p:extLst>
      <p:ext uri="{BB962C8B-B14F-4D97-AF65-F5344CB8AC3E}">
        <p14:creationId xmlns:p14="http://schemas.microsoft.com/office/powerpoint/2010/main" val="3438498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8BD3579-2AAA-43B9-84CE-D4AEA4D5AFE6}"/>
              </a:ext>
            </a:extLst>
          </p:cNvPr>
          <p:cNvSpPr>
            <a:spLocks noGrp="1"/>
          </p:cNvSpPr>
          <p:nvPr>
            <p:ph type="body" sz="quarter" idx="39"/>
          </p:nvPr>
        </p:nvSpPr>
        <p:spPr>
          <a:xfrm>
            <a:off x="231142" y="440715"/>
            <a:ext cx="10801200" cy="590931"/>
          </a:xfrm>
        </p:spPr>
        <p:txBody>
          <a:bodyPr/>
          <a:lstStyle/>
          <a:p>
            <a:r>
              <a:rPr lang="es-CO" i="1" dirty="0"/>
              <a:t>3. Pipeline Servicios</a:t>
            </a:r>
            <a:endParaRPr lang="es-CO" dirty="0"/>
          </a:p>
        </p:txBody>
      </p:sp>
      <p:pic>
        <p:nvPicPr>
          <p:cNvPr id="35" name="Imagen 34">
            <a:extLst>
              <a:ext uri="{FF2B5EF4-FFF2-40B4-BE49-F238E27FC236}">
                <a16:creationId xmlns:a16="http://schemas.microsoft.com/office/drawing/2014/main" id="{5330D0EA-0ECC-45AC-BB49-4203397708C8}"/>
              </a:ext>
            </a:extLst>
          </p:cNvPr>
          <p:cNvPicPr>
            <a:picLocks noChangeAspect="1"/>
          </p:cNvPicPr>
          <p:nvPr/>
        </p:nvPicPr>
        <p:blipFill rotWithShape="1">
          <a:blip r:embed="rId3"/>
          <a:srcRect l="41731" t="50000" r="38188" b="42650"/>
          <a:stretch/>
        </p:blipFill>
        <p:spPr>
          <a:xfrm>
            <a:off x="2207568" y="6225665"/>
            <a:ext cx="1512168" cy="311329"/>
          </a:xfrm>
          <a:prstGeom prst="rect">
            <a:avLst/>
          </a:prstGeom>
        </p:spPr>
      </p:pic>
      <p:pic>
        <p:nvPicPr>
          <p:cNvPr id="9" name="Imagen 8">
            <a:extLst>
              <a:ext uri="{FF2B5EF4-FFF2-40B4-BE49-F238E27FC236}">
                <a16:creationId xmlns:a16="http://schemas.microsoft.com/office/drawing/2014/main" id="{BED28809-DE4A-4EDC-B09C-2BBA566B1476}"/>
              </a:ext>
            </a:extLst>
          </p:cNvPr>
          <p:cNvPicPr>
            <a:picLocks noChangeAspect="1"/>
          </p:cNvPicPr>
          <p:nvPr/>
        </p:nvPicPr>
        <p:blipFill rotWithShape="1">
          <a:blip r:embed="rId4"/>
          <a:srcRect l="11263" t="18271" r="8184" b="12541"/>
          <a:stretch/>
        </p:blipFill>
        <p:spPr>
          <a:xfrm>
            <a:off x="571855" y="5932764"/>
            <a:ext cx="1311026" cy="604230"/>
          </a:xfrm>
          <a:prstGeom prst="rect">
            <a:avLst/>
          </a:prstGeom>
        </p:spPr>
      </p:pic>
    </p:spTree>
    <p:extLst>
      <p:ext uri="{BB962C8B-B14F-4D97-AF65-F5344CB8AC3E}">
        <p14:creationId xmlns:p14="http://schemas.microsoft.com/office/powerpoint/2010/main" val="2994755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A401631-10FF-BE4A-96A3-F729D3E3AB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 y="0"/>
            <a:ext cx="12192000" cy="6858000"/>
          </a:xfrm>
          <a:prstGeom prst="rect">
            <a:avLst/>
          </a:prstGeom>
        </p:spPr>
      </p:pic>
      <p:sp>
        <p:nvSpPr>
          <p:cNvPr id="3" name="Título 2">
            <a:extLst>
              <a:ext uri="{FF2B5EF4-FFF2-40B4-BE49-F238E27FC236}">
                <a16:creationId xmlns:a16="http://schemas.microsoft.com/office/drawing/2014/main" id="{238AB856-03AD-44E6-BC04-4F3D3B970DD0}"/>
              </a:ext>
            </a:extLst>
          </p:cNvPr>
          <p:cNvSpPr>
            <a:spLocks noGrp="1"/>
          </p:cNvSpPr>
          <p:nvPr>
            <p:ph type="ctrTitle"/>
          </p:nvPr>
        </p:nvSpPr>
        <p:spPr>
          <a:xfrm>
            <a:off x="704289" y="3471058"/>
            <a:ext cx="8863781" cy="1421928"/>
          </a:xfrm>
        </p:spPr>
        <p:txBody>
          <a:bodyPr/>
          <a:lstStyle/>
          <a:p>
            <a:r>
              <a:rPr lang="es-CO" dirty="0"/>
              <a:t>4.PLAN DE MERCADEO</a:t>
            </a:r>
            <a:br>
              <a:rPr lang="es-CO" dirty="0"/>
            </a:br>
            <a:endParaRPr lang="es-419" dirty="0"/>
          </a:p>
        </p:txBody>
      </p:sp>
      <p:pic>
        <p:nvPicPr>
          <p:cNvPr id="11" name="Picture 10">
            <a:extLst>
              <a:ext uri="{FF2B5EF4-FFF2-40B4-BE49-F238E27FC236}">
                <a16:creationId xmlns:a16="http://schemas.microsoft.com/office/drawing/2014/main" id="{9FCD617E-71C5-344A-B25A-D1B006D1B203}"/>
              </a:ext>
            </a:extLst>
          </p:cNvPr>
          <p:cNvPicPr>
            <a:picLocks noChangeAspect="1"/>
          </p:cNvPicPr>
          <p:nvPr/>
        </p:nvPicPr>
        <p:blipFill>
          <a:blip r:embed="rId3"/>
          <a:stretch>
            <a:fillRect/>
          </a:stretch>
        </p:blipFill>
        <p:spPr>
          <a:xfrm>
            <a:off x="10309412" y="6199752"/>
            <a:ext cx="1882588" cy="658248"/>
          </a:xfrm>
          <a:prstGeom prst="rect">
            <a:avLst/>
          </a:prstGeom>
        </p:spPr>
      </p:pic>
      <p:pic>
        <p:nvPicPr>
          <p:cNvPr id="6" name="Imagen 5">
            <a:extLst>
              <a:ext uri="{FF2B5EF4-FFF2-40B4-BE49-F238E27FC236}">
                <a16:creationId xmlns:a16="http://schemas.microsoft.com/office/drawing/2014/main" id="{3C41971A-E2F9-8B5B-3FA4-74BFEC557341}"/>
              </a:ext>
            </a:extLst>
          </p:cNvPr>
          <p:cNvPicPr>
            <a:picLocks noChangeAspect="1"/>
          </p:cNvPicPr>
          <p:nvPr/>
        </p:nvPicPr>
        <p:blipFill rotWithShape="1">
          <a:blip r:embed="rId4"/>
          <a:srcRect l="41731" t="50000" r="38188" b="42650"/>
          <a:stretch/>
        </p:blipFill>
        <p:spPr>
          <a:xfrm>
            <a:off x="1617379" y="6373211"/>
            <a:ext cx="1512168" cy="311329"/>
          </a:xfrm>
          <a:prstGeom prst="rect">
            <a:avLst/>
          </a:prstGeom>
        </p:spPr>
      </p:pic>
      <p:pic>
        <p:nvPicPr>
          <p:cNvPr id="9" name="Imagen 8">
            <a:extLst>
              <a:ext uri="{FF2B5EF4-FFF2-40B4-BE49-F238E27FC236}">
                <a16:creationId xmlns:a16="http://schemas.microsoft.com/office/drawing/2014/main" id="{7DB5A5E5-BF8B-46FF-2751-B1AE83C4A7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396" y="6225665"/>
            <a:ext cx="1218586" cy="533511"/>
          </a:xfrm>
          <a:prstGeom prst="rect">
            <a:avLst/>
          </a:prstGeom>
        </p:spPr>
      </p:pic>
    </p:spTree>
    <p:extLst>
      <p:ext uri="{BB962C8B-B14F-4D97-AF65-F5344CB8AC3E}">
        <p14:creationId xmlns:p14="http://schemas.microsoft.com/office/powerpoint/2010/main" val="4242846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2C12EBFF-AE46-ED4A-B736-5181B8DFC9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Título 1">
            <a:extLst>
              <a:ext uri="{FF2B5EF4-FFF2-40B4-BE49-F238E27FC236}">
                <a16:creationId xmlns:a16="http://schemas.microsoft.com/office/drawing/2014/main" id="{CCA797FD-5E81-6A49-88BC-BEA9FC2C3E74}"/>
              </a:ext>
            </a:extLst>
          </p:cNvPr>
          <p:cNvSpPr>
            <a:spLocks noGrp="1"/>
          </p:cNvSpPr>
          <p:nvPr>
            <p:ph type="title"/>
          </p:nvPr>
        </p:nvSpPr>
        <p:spPr>
          <a:xfrm>
            <a:off x="714711" y="487613"/>
            <a:ext cx="3009508" cy="429919"/>
          </a:xfrm>
          <a:noFill/>
        </p:spPr>
        <p:txBody>
          <a:bodyPr>
            <a:normAutofit fontScale="90000"/>
          </a:bodyPr>
          <a:lstStyle/>
          <a:p>
            <a:pPr lvl="0">
              <a:spcBef>
                <a:spcPts val="0"/>
              </a:spcBef>
              <a:defRPr/>
            </a:pPr>
            <a:r>
              <a:rPr lang="es-MX" sz="2800" b="1" dirty="0">
                <a:solidFill>
                  <a:srgbClr val="FF0000"/>
                </a:solidFill>
                <a:latin typeface="Terpel Sans" pitchFamily="2" charset="77"/>
                <a:cs typeface="Arial"/>
                <a:sym typeface="Calibri Light"/>
              </a:rPr>
              <a:t>Resultados 2022</a:t>
            </a:r>
            <a:endParaRPr lang="es-419" sz="2800" b="1" kern="0" dirty="0">
              <a:solidFill>
                <a:srgbClr val="FF0000"/>
              </a:solidFill>
              <a:latin typeface="Terpel Sans" pitchFamily="2" charset="77"/>
              <a:cs typeface="Calibri Light"/>
              <a:sym typeface="Calibri Light"/>
            </a:endParaRPr>
          </a:p>
        </p:txBody>
      </p:sp>
      <p:sp>
        <p:nvSpPr>
          <p:cNvPr id="3" name="Rectángulo 2">
            <a:extLst>
              <a:ext uri="{FF2B5EF4-FFF2-40B4-BE49-F238E27FC236}">
                <a16:creationId xmlns:a16="http://schemas.microsoft.com/office/drawing/2014/main" id="{6FA2E0D7-8BB2-5C4F-8FA2-D65EA8CD2878}"/>
              </a:ext>
            </a:extLst>
          </p:cNvPr>
          <p:cNvSpPr/>
          <p:nvPr/>
        </p:nvSpPr>
        <p:spPr>
          <a:xfrm>
            <a:off x="4511394" y="1131766"/>
            <a:ext cx="3387467"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white">
                    <a:lumMod val="50000"/>
                  </a:prstClr>
                </a:solidFill>
                <a:effectLst/>
                <a:uLnTx/>
                <a:uFillTx/>
                <a:latin typeface="Terpel Sans" pitchFamily="2" charset="77"/>
                <a:ea typeface="+mn-ea"/>
                <a:cs typeface="Arial"/>
              </a:rPr>
              <a:t>Hechos relevantes 2022 - ADME</a:t>
            </a:r>
          </a:p>
        </p:txBody>
      </p:sp>
      <p:cxnSp>
        <p:nvCxnSpPr>
          <p:cNvPr id="5" name="Conector recto 4">
            <a:extLst>
              <a:ext uri="{FF2B5EF4-FFF2-40B4-BE49-F238E27FC236}">
                <a16:creationId xmlns:a16="http://schemas.microsoft.com/office/drawing/2014/main" id="{BFCF9417-290B-9E4E-94B8-05746711B226}"/>
              </a:ext>
            </a:extLst>
          </p:cNvPr>
          <p:cNvCxnSpPr/>
          <p:nvPr/>
        </p:nvCxnSpPr>
        <p:spPr>
          <a:xfrm>
            <a:off x="718704" y="1131766"/>
            <a:ext cx="10754591" cy="0"/>
          </a:xfrm>
          <a:prstGeom prst="line">
            <a:avLst/>
          </a:prstGeom>
        </p:spPr>
        <p:style>
          <a:lnRef idx="2">
            <a:schemeClr val="accent3"/>
          </a:lnRef>
          <a:fillRef idx="0">
            <a:schemeClr val="accent3"/>
          </a:fillRef>
          <a:effectRef idx="1">
            <a:schemeClr val="accent3"/>
          </a:effectRef>
          <a:fontRef idx="minor">
            <a:schemeClr val="tx1"/>
          </a:fontRef>
        </p:style>
      </p:cxnSp>
      <p:sp>
        <p:nvSpPr>
          <p:cNvPr id="4" name="Rectángulo 3">
            <a:extLst>
              <a:ext uri="{FF2B5EF4-FFF2-40B4-BE49-F238E27FC236}">
                <a16:creationId xmlns:a16="http://schemas.microsoft.com/office/drawing/2014/main" id="{6EDE9E05-52AB-803C-B9AB-09DBC2440F94}"/>
              </a:ext>
            </a:extLst>
          </p:cNvPr>
          <p:cNvSpPr/>
          <p:nvPr/>
        </p:nvSpPr>
        <p:spPr>
          <a:xfrm>
            <a:off x="273377" y="1684555"/>
            <a:ext cx="11726945" cy="4584270"/>
          </a:xfrm>
          <a:prstGeom prst="rect">
            <a:avLst/>
          </a:prstGeom>
          <a:solidFill>
            <a:schemeClr val="bg1">
              <a:lumMod val="95000"/>
            </a:schemeClr>
          </a:solidFill>
          <a:ln w="12700">
            <a:solidFill>
              <a:srgbClr val="9C9C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dirty="0">
              <a:ln>
                <a:noFill/>
              </a:ln>
              <a:solidFill>
                <a:prstClr val="black"/>
              </a:solidFill>
              <a:effectLst/>
              <a:uLnTx/>
              <a:uFillTx/>
              <a:latin typeface="Terpel Sans" pitchFamily="2" charset="77"/>
              <a:ea typeface="+mn-ea"/>
              <a:cs typeface="+mn-cs"/>
            </a:endParaRPr>
          </a:p>
        </p:txBody>
      </p:sp>
    </p:spTree>
    <p:extLst>
      <p:ext uri="{BB962C8B-B14F-4D97-AF65-F5344CB8AC3E}">
        <p14:creationId xmlns:p14="http://schemas.microsoft.com/office/powerpoint/2010/main" val="4222442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pasted-image.pdf"/>
          <p:cNvPicPr>
            <a:picLocks noChangeAspect="1"/>
          </p:cNvPicPr>
          <p:nvPr/>
        </p:nvPicPr>
        <p:blipFill>
          <a:blip r:embed="rId2"/>
          <a:stretch>
            <a:fillRect/>
          </a:stretch>
        </p:blipFill>
        <p:spPr>
          <a:xfrm>
            <a:off x="-1" y="6830883"/>
            <a:ext cx="12192001" cy="37303"/>
          </a:xfrm>
          <a:prstGeom prst="rect">
            <a:avLst/>
          </a:prstGeom>
          <a:ln w="3175">
            <a:miter lim="400000"/>
          </a:ln>
        </p:spPr>
      </p:pic>
      <p:sp>
        <p:nvSpPr>
          <p:cNvPr id="23" name="Título 2">
            <a:extLst>
              <a:ext uri="{FF2B5EF4-FFF2-40B4-BE49-F238E27FC236}">
                <a16:creationId xmlns:a16="http://schemas.microsoft.com/office/drawing/2014/main" id="{92AA1E50-3346-E84A-BD80-033622B27415}"/>
              </a:ext>
            </a:extLst>
          </p:cNvPr>
          <p:cNvSpPr txBox="1">
            <a:spLocks/>
          </p:cNvSpPr>
          <p:nvPr/>
        </p:nvSpPr>
        <p:spPr>
          <a:xfrm>
            <a:off x="812800" y="-46321"/>
            <a:ext cx="3929434" cy="754743"/>
          </a:xfrm>
          <a:prstGeom prst="rect">
            <a:avLst/>
          </a:prstGeom>
          <a:ln w="3175">
            <a:miter lim="400000"/>
          </a:ln>
          <a:extLst>
            <a:ext uri="{C572A759-6A51-4108-AA02-DFA0A04FC94B}">
              <ma14:wrappingTextBoxFlag xmlns="" xmlns:ma14="http://schemas.microsoft.com/office/mac/drawingml/2011/main" val="1"/>
            </a:ext>
          </a:extLst>
        </p:spPr>
        <p:txBody>
          <a:bodyPr lIns="60959" tIns="60959" rIns="60959" bIns="60959" anchor="b">
            <a:noAutofit/>
          </a:bodyPr>
          <a:lstStyle>
            <a:lvl1pPr marL="0" marR="0" indent="0" algn="ctr" defTabSz="914400"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17145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2pPr>
            <a:lvl3pPr marL="0" marR="0" indent="34290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3pPr>
            <a:lvl4pPr marL="0" marR="0" indent="51435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4pPr>
            <a:lvl5pPr marL="0" marR="0" indent="68580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5pPr>
            <a:lvl6pPr marL="0" marR="0" indent="85725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6pPr>
            <a:lvl7pPr marL="0" marR="0" indent="102870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7pPr>
            <a:lvl8pPr marL="0" marR="0" indent="120015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8pPr>
            <a:lvl9pPr marL="0" marR="0" indent="137160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s-MX" sz="2400" b="1" i="0" u="none" strike="noStrike" kern="1200" cap="none" spc="0" normalizeH="0" baseline="0" noProof="0" dirty="0">
                <a:ln>
                  <a:noFill/>
                </a:ln>
                <a:solidFill>
                  <a:srgbClr val="FFFFFF"/>
                </a:solidFill>
                <a:effectLst/>
                <a:highlight>
                  <a:srgbClr val="FF0000"/>
                </a:highlight>
                <a:uLnTx/>
                <a:uFillTx/>
                <a:latin typeface="Terpel Sans ExtraBold" pitchFamily="2" charset="77"/>
                <a:cs typeface="Arial"/>
                <a:sym typeface="Calibri Light"/>
              </a:rPr>
              <a:t>DOFA</a:t>
            </a:r>
          </a:p>
        </p:txBody>
      </p:sp>
      <p:grpSp>
        <p:nvGrpSpPr>
          <p:cNvPr id="5" name="Grupo 4">
            <a:extLst>
              <a:ext uri="{FF2B5EF4-FFF2-40B4-BE49-F238E27FC236}">
                <a16:creationId xmlns:a16="http://schemas.microsoft.com/office/drawing/2014/main" id="{FD90949E-E2B9-4F4B-9EE5-936AD5CC9CAE}"/>
              </a:ext>
            </a:extLst>
          </p:cNvPr>
          <p:cNvGrpSpPr/>
          <p:nvPr/>
        </p:nvGrpSpPr>
        <p:grpSpPr>
          <a:xfrm>
            <a:off x="744718" y="1282046"/>
            <a:ext cx="10537448" cy="5203598"/>
            <a:chOff x="904126" y="1941816"/>
            <a:chExt cx="10746767" cy="2347198"/>
          </a:xfrm>
          <a:solidFill>
            <a:schemeClr val="bg2">
              <a:lumMod val="75000"/>
            </a:schemeClr>
          </a:solidFill>
        </p:grpSpPr>
        <p:grpSp>
          <p:nvGrpSpPr>
            <p:cNvPr id="4" name="Grupo 3">
              <a:extLst>
                <a:ext uri="{FF2B5EF4-FFF2-40B4-BE49-F238E27FC236}">
                  <a16:creationId xmlns:a16="http://schemas.microsoft.com/office/drawing/2014/main" id="{D80CAB85-9B07-46BC-A12B-24095A9D92B6}"/>
                </a:ext>
              </a:extLst>
            </p:cNvPr>
            <p:cNvGrpSpPr/>
            <p:nvPr/>
          </p:nvGrpSpPr>
          <p:grpSpPr>
            <a:xfrm>
              <a:off x="904126" y="1941816"/>
              <a:ext cx="10746767" cy="1150705"/>
              <a:chOff x="904126" y="1941816"/>
              <a:chExt cx="10221643" cy="2599362"/>
            </a:xfrm>
            <a:grpFill/>
          </p:grpSpPr>
          <p:sp>
            <p:nvSpPr>
              <p:cNvPr id="3" name="Rectángulo 2">
                <a:extLst>
                  <a:ext uri="{FF2B5EF4-FFF2-40B4-BE49-F238E27FC236}">
                    <a16:creationId xmlns:a16="http://schemas.microsoft.com/office/drawing/2014/main" id="{AE0BA8CD-EED7-4F3F-B135-418A1EF044BF}"/>
                  </a:ext>
                </a:extLst>
              </p:cNvPr>
              <p:cNvSpPr/>
              <p:nvPr/>
            </p:nvSpPr>
            <p:spPr>
              <a:xfrm>
                <a:off x="904126" y="1941816"/>
                <a:ext cx="5065159" cy="25993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ángulo 8">
                <a:extLst>
                  <a:ext uri="{FF2B5EF4-FFF2-40B4-BE49-F238E27FC236}">
                    <a16:creationId xmlns:a16="http://schemas.microsoft.com/office/drawing/2014/main" id="{466FE439-D8B7-40C4-9412-DA6DEFE5D766}"/>
                  </a:ext>
                </a:extLst>
              </p:cNvPr>
              <p:cNvSpPr/>
              <p:nvPr/>
            </p:nvSpPr>
            <p:spPr>
              <a:xfrm>
                <a:off x="6060610" y="1941816"/>
                <a:ext cx="5065159" cy="25993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rPr>
                  <a:t>FORTALEZAS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4" name="Grupo 13">
              <a:extLst>
                <a:ext uri="{FF2B5EF4-FFF2-40B4-BE49-F238E27FC236}">
                  <a16:creationId xmlns:a16="http://schemas.microsoft.com/office/drawing/2014/main" id="{C3A64189-0164-455E-A26C-D2B5EA70E495}"/>
                </a:ext>
              </a:extLst>
            </p:cNvPr>
            <p:cNvGrpSpPr/>
            <p:nvPr/>
          </p:nvGrpSpPr>
          <p:grpSpPr>
            <a:xfrm>
              <a:off x="904126" y="3138307"/>
              <a:ext cx="10746767" cy="1150707"/>
              <a:chOff x="904126" y="1941813"/>
              <a:chExt cx="10221643" cy="2599365"/>
            </a:xfrm>
            <a:grpFill/>
          </p:grpSpPr>
          <p:sp>
            <p:nvSpPr>
              <p:cNvPr id="15" name="Rectángulo 14">
                <a:extLst>
                  <a:ext uri="{FF2B5EF4-FFF2-40B4-BE49-F238E27FC236}">
                    <a16:creationId xmlns:a16="http://schemas.microsoft.com/office/drawing/2014/main" id="{9A719DF1-D676-406F-B872-6BEE61C6261C}"/>
                  </a:ext>
                </a:extLst>
              </p:cNvPr>
              <p:cNvSpPr/>
              <p:nvPr/>
            </p:nvSpPr>
            <p:spPr>
              <a:xfrm>
                <a:off x="904126" y="1941816"/>
                <a:ext cx="5065159" cy="25993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rPr>
                  <a:t>AMENAZAS</a:t>
                </a:r>
              </a:p>
            </p:txBody>
          </p:sp>
          <p:sp>
            <p:nvSpPr>
              <p:cNvPr id="17" name="Rectángulo 16">
                <a:extLst>
                  <a:ext uri="{FF2B5EF4-FFF2-40B4-BE49-F238E27FC236}">
                    <a16:creationId xmlns:a16="http://schemas.microsoft.com/office/drawing/2014/main" id="{29C776F8-9525-485A-BD73-418075956340}"/>
                  </a:ext>
                </a:extLst>
              </p:cNvPr>
              <p:cNvSpPr/>
              <p:nvPr/>
            </p:nvSpPr>
            <p:spPr>
              <a:xfrm>
                <a:off x="6060610" y="1941813"/>
                <a:ext cx="5065159" cy="25993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0" name="CuadroTexto 9">
            <a:extLst>
              <a:ext uri="{FF2B5EF4-FFF2-40B4-BE49-F238E27FC236}">
                <a16:creationId xmlns:a16="http://schemas.microsoft.com/office/drawing/2014/main" id="{B3668BD7-10D1-7C46-4462-A0FB69EE477B}"/>
              </a:ext>
            </a:extLst>
          </p:cNvPr>
          <p:cNvSpPr txBox="1"/>
          <p:nvPr/>
        </p:nvSpPr>
        <p:spPr>
          <a:xfrm>
            <a:off x="6171668" y="3937787"/>
            <a:ext cx="511049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rPr>
              <a:t>OPORTUNIDADES</a:t>
            </a:r>
          </a:p>
        </p:txBody>
      </p:sp>
      <p:sp>
        <p:nvSpPr>
          <p:cNvPr id="11" name="CuadroTexto 10">
            <a:extLst>
              <a:ext uri="{FF2B5EF4-FFF2-40B4-BE49-F238E27FC236}">
                <a16:creationId xmlns:a16="http://schemas.microsoft.com/office/drawing/2014/main" id="{F821565F-0111-6AE0-4A5A-587E9FF67883}"/>
              </a:ext>
            </a:extLst>
          </p:cNvPr>
          <p:cNvSpPr txBox="1"/>
          <p:nvPr/>
        </p:nvSpPr>
        <p:spPr>
          <a:xfrm>
            <a:off x="800293" y="1398905"/>
            <a:ext cx="5110499"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rPr>
              <a:t>DEBILIDADES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dondear rectángulo de esquina del mismo lado 7">
            <a:extLst>
              <a:ext uri="{FF2B5EF4-FFF2-40B4-BE49-F238E27FC236}">
                <a16:creationId xmlns:a16="http://schemas.microsoft.com/office/drawing/2014/main" id="{16AC91E6-1A99-1789-F773-B7F3B224CAC7}"/>
              </a:ext>
            </a:extLst>
          </p:cNvPr>
          <p:cNvSpPr/>
          <p:nvPr/>
        </p:nvSpPr>
        <p:spPr>
          <a:xfrm>
            <a:off x="717230" y="776665"/>
            <a:ext cx="11016342" cy="276999"/>
          </a:xfrm>
          <a:prstGeom prst="round2SameRect">
            <a:avLst/>
          </a:prstGeom>
          <a:solidFill>
            <a:srgbClr val="00114B"/>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p:txBody>
      </p:sp>
      <p:sp>
        <p:nvSpPr>
          <p:cNvPr id="18" name="Rectángulo 17">
            <a:extLst>
              <a:ext uri="{FF2B5EF4-FFF2-40B4-BE49-F238E27FC236}">
                <a16:creationId xmlns:a16="http://schemas.microsoft.com/office/drawing/2014/main" id="{C3EED39D-0309-3017-17CD-A7B915C12676}"/>
              </a:ext>
            </a:extLst>
          </p:cNvPr>
          <p:cNvSpPr/>
          <p:nvPr/>
        </p:nvSpPr>
        <p:spPr>
          <a:xfrm>
            <a:off x="3889828" y="754743"/>
            <a:ext cx="4671145"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prstClr val="white"/>
                </a:solidFill>
                <a:effectLst/>
                <a:uLnTx/>
                <a:uFillTx/>
                <a:latin typeface="Terpel Sans ExtraBold" pitchFamily="2" charset="77"/>
                <a:ea typeface="+mn-ea"/>
                <a:cs typeface="Arial"/>
              </a:rPr>
              <a:t>DOFA</a:t>
            </a:r>
          </a:p>
        </p:txBody>
      </p:sp>
    </p:spTree>
    <p:extLst>
      <p:ext uri="{BB962C8B-B14F-4D97-AF65-F5344CB8AC3E}">
        <p14:creationId xmlns:p14="http://schemas.microsoft.com/office/powerpoint/2010/main" val="2412983730"/>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063F5641-D3B0-F84A-88C6-D61D5F68869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2" name="Rectángulo 21">
            <a:extLst>
              <a:ext uri="{FF2B5EF4-FFF2-40B4-BE49-F238E27FC236}">
                <a16:creationId xmlns:a16="http://schemas.microsoft.com/office/drawing/2014/main" id="{684F93F0-7DFF-6947-AAB6-A982481C69D5}"/>
              </a:ext>
            </a:extLst>
          </p:cNvPr>
          <p:cNvSpPr/>
          <p:nvPr/>
        </p:nvSpPr>
        <p:spPr>
          <a:xfrm>
            <a:off x="845956" y="1663980"/>
            <a:ext cx="3918226" cy="4685042"/>
          </a:xfrm>
          <a:prstGeom prst="rect">
            <a:avLst/>
          </a:prstGeom>
          <a:solidFill>
            <a:schemeClr val="bg1">
              <a:lumMod val="95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p:txBody>
      </p:sp>
      <p:sp>
        <p:nvSpPr>
          <p:cNvPr id="38" name="Rectángulo 37">
            <a:extLst>
              <a:ext uri="{FF2B5EF4-FFF2-40B4-BE49-F238E27FC236}">
                <a16:creationId xmlns:a16="http://schemas.microsoft.com/office/drawing/2014/main" id="{D21A1F07-68FE-AB46-A6D7-B51D85F359D9}"/>
              </a:ext>
            </a:extLst>
          </p:cNvPr>
          <p:cNvSpPr/>
          <p:nvPr/>
        </p:nvSpPr>
        <p:spPr>
          <a:xfrm>
            <a:off x="4827840" y="1638952"/>
            <a:ext cx="1709553" cy="708720"/>
          </a:xfrm>
          <a:prstGeom prst="rect">
            <a:avLst/>
          </a:prstGeom>
          <a:solidFill>
            <a:schemeClr val="bg1">
              <a:lumMod val="75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Helvetica Light"/>
              <a:ea typeface="+mn-ea"/>
              <a:cs typeface="+mn-cs"/>
              <a:sym typeface="Helvetica Light"/>
            </a:endParaRPr>
          </a:p>
        </p:txBody>
      </p:sp>
      <p:sp>
        <p:nvSpPr>
          <p:cNvPr id="37" name="Rectángulo 36">
            <a:extLst>
              <a:ext uri="{FF2B5EF4-FFF2-40B4-BE49-F238E27FC236}">
                <a16:creationId xmlns:a16="http://schemas.microsoft.com/office/drawing/2014/main" id="{18BC5A64-985F-A54F-ACAA-23FC8DF0BF35}"/>
              </a:ext>
            </a:extLst>
          </p:cNvPr>
          <p:cNvSpPr/>
          <p:nvPr/>
        </p:nvSpPr>
        <p:spPr>
          <a:xfrm>
            <a:off x="6732304" y="1638952"/>
            <a:ext cx="1525715" cy="708720"/>
          </a:xfrm>
          <a:prstGeom prst="rect">
            <a:avLst/>
          </a:prstGeom>
          <a:solidFill>
            <a:schemeClr val="bg1">
              <a:lumMod val="75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Helvetica Light"/>
              <a:ea typeface="+mn-ea"/>
              <a:cs typeface="+mn-cs"/>
              <a:sym typeface="Helvetica Light"/>
            </a:endParaRPr>
          </a:p>
        </p:txBody>
      </p:sp>
      <p:sp>
        <p:nvSpPr>
          <p:cNvPr id="36" name="Rectángulo 35">
            <a:extLst>
              <a:ext uri="{FF2B5EF4-FFF2-40B4-BE49-F238E27FC236}">
                <a16:creationId xmlns:a16="http://schemas.microsoft.com/office/drawing/2014/main" id="{164FDA8F-804E-2E4C-B306-BE47619D829A}"/>
              </a:ext>
            </a:extLst>
          </p:cNvPr>
          <p:cNvSpPr/>
          <p:nvPr/>
        </p:nvSpPr>
        <p:spPr>
          <a:xfrm>
            <a:off x="8398565" y="1638952"/>
            <a:ext cx="3430576" cy="708720"/>
          </a:xfrm>
          <a:prstGeom prst="rect">
            <a:avLst/>
          </a:prstGeom>
          <a:solidFill>
            <a:schemeClr val="bg1">
              <a:lumMod val="75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Helvetica Light"/>
              <a:ea typeface="+mn-ea"/>
              <a:cs typeface="+mn-cs"/>
              <a:sym typeface="Helvetica Light"/>
            </a:endParaRPr>
          </a:p>
        </p:txBody>
      </p:sp>
      <p:sp>
        <p:nvSpPr>
          <p:cNvPr id="27" name="Redondear rectángulo de esquina del mismo lado 26">
            <a:extLst>
              <a:ext uri="{FF2B5EF4-FFF2-40B4-BE49-F238E27FC236}">
                <a16:creationId xmlns:a16="http://schemas.microsoft.com/office/drawing/2014/main" id="{03E1E485-C637-8644-A4B2-33DDBAC78297}"/>
              </a:ext>
            </a:extLst>
          </p:cNvPr>
          <p:cNvSpPr/>
          <p:nvPr/>
        </p:nvSpPr>
        <p:spPr>
          <a:xfrm>
            <a:off x="812800" y="1311121"/>
            <a:ext cx="11016342" cy="276999"/>
          </a:xfrm>
          <a:prstGeom prst="round2SameRect">
            <a:avLst/>
          </a:prstGeom>
          <a:solidFill>
            <a:srgbClr val="00114B"/>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p:txBody>
      </p:sp>
      <p:pic>
        <p:nvPicPr>
          <p:cNvPr id="221" name="pasted-image.pdf"/>
          <p:cNvPicPr>
            <a:picLocks noChangeAspect="1"/>
          </p:cNvPicPr>
          <p:nvPr/>
        </p:nvPicPr>
        <p:blipFill>
          <a:blip r:embed="rId3"/>
          <a:stretch>
            <a:fillRect/>
          </a:stretch>
        </p:blipFill>
        <p:spPr>
          <a:xfrm>
            <a:off x="-1" y="6830883"/>
            <a:ext cx="12192001" cy="37303"/>
          </a:xfrm>
          <a:prstGeom prst="rect">
            <a:avLst/>
          </a:prstGeom>
          <a:ln w="3175">
            <a:miter lim="400000"/>
          </a:ln>
        </p:spPr>
      </p:pic>
      <p:sp>
        <p:nvSpPr>
          <p:cNvPr id="13" name="Título 2">
            <a:extLst>
              <a:ext uri="{FF2B5EF4-FFF2-40B4-BE49-F238E27FC236}">
                <a16:creationId xmlns:a16="http://schemas.microsoft.com/office/drawing/2014/main" id="{41CB105B-77BF-8F40-80FC-396CC1CE7229}"/>
              </a:ext>
            </a:extLst>
          </p:cNvPr>
          <p:cNvSpPr txBox="1">
            <a:spLocks/>
          </p:cNvSpPr>
          <p:nvPr/>
        </p:nvSpPr>
        <p:spPr>
          <a:xfrm>
            <a:off x="163595" y="-46321"/>
            <a:ext cx="3929434" cy="754743"/>
          </a:xfrm>
          <a:prstGeom prst="rect">
            <a:avLst/>
          </a:prstGeom>
          <a:ln w="3175">
            <a:miter lim="400000"/>
          </a:ln>
          <a:extLst>
            <a:ext uri="{C572A759-6A51-4108-AA02-DFA0A04FC94B}">
              <ma14:wrappingTextBoxFlag xmlns="" xmlns:ma14="http://schemas.microsoft.com/office/mac/drawingml/2011/main" val="1"/>
            </a:ext>
          </a:extLst>
        </p:spPr>
        <p:txBody>
          <a:bodyPr lIns="60959" tIns="60959" rIns="60959" bIns="60959" anchor="b">
            <a:noAutofit/>
          </a:bodyPr>
          <a:lstStyle>
            <a:lvl1pPr marL="0" marR="0" indent="0" algn="ctr" defTabSz="914400"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17145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2pPr>
            <a:lvl3pPr marL="0" marR="0" indent="34290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3pPr>
            <a:lvl4pPr marL="0" marR="0" indent="51435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4pPr>
            <a:lvl5pPr marL="0" marR="0" indent="68580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5pPr>
            <a:lvl6pPr marL="0" marR="0" indent="85725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6pPr>
            <a:lvl7pPr marL="0" marR="0" indent="102870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7pPr>
            <a:lvl8pPr marL="0" marR="0" indent="120015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8pPr>
            <a:lvl9pPr marL="0" marR="0" indent="137160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MX" sz="2400" b="1" i="0" u="none" strike="noStrike" kern="1200" cap="none" spc="0" normalizeH="0" baseline="0" noProof="0" dirty="0">
                <a:ln>
                  <a:noFill/>
                </a:ln>
                <a:solidFill>
                  <a:srgbClr val="FFFFFF"/>
                </a:solidFill>
                <a:effectLst/>
                <a:highlight>
                  <a:srgbClr val="FF0000"/>
                </a:highlight>
                <a:uLnTx/>
                <a:uFillTx/>
                <a:latin typeface="Terpel Sans ExtraBold" pitchFamily="2" charset="77"/>
                <a:cs typeface="Arial"/>
                <a:sym typeface="Calibri Light"/>
              </a:rPr>
              <a:t>Resultados 2022</a:t>
            </a:r>
          </a:p>
        </p:txBody>
      </p:sp>
      <p:sp>
        <p:nvSpPr>
          <p:cNvPr id="2" name="Rectángulo 1">
            <a:extLst>
              <a:ext uri="{FF2B5EF4-FFF2-40B4-BE49-F238E27FC236}">
                <a16:creationId xmlns:a16="http://schemas.microsoft.com/office/drawing/2014/main" id="{97927C32-BFCA-9041-A650-3F2597D71FB8}"/>
              </a:ext>
            </a:extLst>
          </p:cNvPr>
          <p:cNvSpPr/>
          <p:nvPr/>
        </p:nvSpPr>
        <p:spPr>
          <a:xfrm>
            <a:off x="4093029" y="1311121"/>
            <a:ext cx="4671145"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white"/>
                </a:solidFill>
                <a:effectLst/>
                <a:uLnTx/>
                <a:uFillTx/>
                <a:latin typeface="Terpel Sans" pitchFamily="2" charset="77"/>
                <a:ea typeface="+mn-ea"/>
                <a:cs typeface="Arial"/>
              </a:rPr>
              <a:t>Resumen de acciones de mercadeo 2022</a:t>
            </a:r>
          </a:p>
        </p:txBody>
      </p:sp>
      <p:sp>
        <p:nvSpPr>
          <p:cNvPr id="6" name="Marcador de texto 2">
            <a:extLst>
              <a:ext uri="{FF2B5EF4-FFF2-40B4-BE49-F238E27FC236}">
                <a16:creationId xmlns:a16="http://schemas.microsoft.com/office/drawing/2014/main" id="{69914138-2356-444B-9337-C90BCF7E1C88}"/>
              </a:ext>
            </a:extLst>
          </p:cNvPr>
          <p:cNvSpPr txBox="1">
            <a:spLocks/>
          </p:cNvSpPr>
          <p:nvPr/>
        </p:nvSpPr>
        <p:spPr>
          <a:xfrm>
            <a:off x="4921182" y="1851841"/>
            <a:ext cx="1522867" cy="276999"/>
          </a:xfrm>
          <a:prstGeom prst="rect">
            <a:avLst/>
          </a:prstGeom>
        </p:spPr>
        <p:txBody>
          <a:bodyPr vert="horz" wrap="square" lIns="91440" tIns="45720" rIns="91440" bIns="45720" rtlCol="0" anchor="t" anchorCtr="0">
            <a:spAutoFit/>
          </a:bodyPr>
          <a:lstStyle>
            <a:lvl1pPr marL="0" indent="0" algn="l" defTabSz="914400" rtl="0" eaLnBrk="1" latinLnBrk="0" hangingPunct="1">
              <a:lnSpc>
                <a:spcPct val="100000"/>
              </a:lnSpc>
              <a:spcBef>
                <a:spcPts val="1000"/>
              </a:spcBef>
              <a:buFont typeface="Arial" panose="020B0604020202020204" pitchFamily="34" charset="0"/>
              <a:buNone/>
              <a:defRPr sz="1600" b="1" i="0" kern="1200" spc="0" baseline="0">
                <a:solidFill>
                  <a:schemeClr val="tx1"/>
                </a:solidFill>
                <a:latin typeface="Arial" panose="020B0604020202020204" pitchFamily="34" charset="0"/>
                <a:ea typeface="+mn-ea"/>
                <a:cs typeface="+mn-cs"/>
              </a:defRPr>
            </a:lvl1pPr>
            <a:lvl2pPr marL="449263" indent="-179388" algn="l" defTabSz="914400" rtl="0" eaLnBrk="1" latinLnBrk="0" hangingPunct="1">
              <a:lnSpc>
                <a:spcPct val="90000"/>
              </a:lnSpc>
              <a:spcBef>
                <a:spcPts val="500"/>
              </a:spcBef>
              <a:buFont typeface="Arial" panose="020B0604020202020204" pitchFamily="34" charset="0"/>
              <a:buChar char="•"/>
              <a:tabLst/>
              <a:defRPr sz="2000" b="0" i="0" kern="1200" spc="0" baseline="0">
                <a:solidFill>
                  <a:schemeClr val="tx1"/>
                </a:solidFill>
                <a:latin typeface="Arial" panose="020B0604020202020204" pitchFamily="34" charset="0"/>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sz="1800" b="0" i="0" kern="1200" spc="0" baseline="0">
                <a:solidFill>
                  <a:schemeClr val="tx1"/>
                </a:solidFill>
                <a:latin typeface="Arial" panose="020B0604020202020204" pitchFamily="34" charset="0"/>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CO" sz="1200" b="0" i="0" u="none" strike="noStrike" kern="1200" cap="none" spc="0" normalizeH="0" baseline="0" noProof="0" dirty="0">
                <a:ln>
                  <a:noFill/>
                </a:ln>
                <a:solidFill>
                  <a:prstClr val="white"/>
                </a:solidFill>
                <a:effectLst/>
                <a:uLnTx/>
                <a:uFillTx/>
                <a:latin typeface="Terpel Sans" pitchFamily="2" charset="77"/>
                <a:ea typeface="+mn-ea"/>
                <a:cs typeface="Arial"/>
              </a:rPr>
              <a:t>Objetivo</a:t>
            </a:r>
          </a:p>
        </p:txBody>
      </p:sp>
      <p:sp>
        <p:nvSpPr>
          <p:cNvPr id="7" name="Rectángulo 6">
            <a:extLst>
              <a:ext uri="{FF2B5EF4-FFF2-40B4-BE49-F238E27FC236}">
                <a16:creationId xmlns:a16="http://schemas.microsoft.com/office/drawing/2014/main" id="{608146BF-3F3A-4647-A6F0-7DD221F3AA99}"/>
              </a:ext>
            </a:extLst>
          </p:cNvPr>
          <p:cNvSpPr/>
          <p:nvPr/>
        </p:nvSpPr>
        <p:spPr>
          <a:xfrm>
            <a:off x="8559191" y="1663741"/>
            <a:ext cx="309208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white"/>
                </a:solidFill>
                <a:effectLst/>
                <a:uLnTx/>
                <a:uFillTx/>
                <a:latin typeface="Terpel Sans" pitchFamily="2" charset="77"/>
                <a:ea typeface="+mn-ea"/>
                <a:cs typeface="Arial"/>
              </a:rPr>
              <a:t>Descripción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white"/>
                </a:solidFill>
                <a:effectLst/>
                <a:uLnTx/>
                <a:uFillTx/>
                <a:latin typeface="Terpel Sans" pitchFamily="2" charset="77"/>
                <a:ea typeface="+mn-ea"/>
                <a:cs typeface="Arial"/>
              </a:rPr>
              <a:t>(Detalle el tipo de acción y describa su ejecución o mecánica) </a:t>
            </a:r>
          </a:p>
        </p:txBody>
      </p:sp>
      <p:sp>
        <p:nvSpPr>
          <p:cNvPr id="9" name="Rectángulo 8">
            <a:extLst>
              <a:ext uri="{FF2B5EF4-FFF2-40B4-BE49-F238E27FC236}">
                <a16:creationId xmlns:a16="http://schemas.microsoft.com/office/drawing/2014/main" id="{2E1622D5-2498-1F4A-9A51-6E290FDE8260}"/>
              </a:ext>
            </a:extLst>
          </p:cNvPr>
          <p:cNvSpPr/>
          <p:nvPr/>
        </p:nvSpPr>
        <p:spPr>
          <a:xfrm>
            <a:off x="1363388" y="3579898"/>
            <a:ext cx="2925801"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white">
                    <a:lumMod val="50000"/>
                  </a:prstClr>
                </a:solidFill>
                <a:effectLst/>
                <a:uLnTx/>
                <a:uFillTx/>
                <a:latin typeface="Terpel Sans" pitchFamily="2" charset="77"/>
                <a:ea typeface="+mn-ea"/>
                <a:cs typeface="Arial"/>
              </a:rPr>
              <a:t>(Key visual)</a:t>
            </a:r>
          </a:p>
        </p:txBody>
      </p:sp>
      <p:sp>
        <p:nvSpPr>
          <p:cNvPr id="21" name="Marcador de texto 2">
            <a:extLst>
              <a:ext uri="{FF2B5EF4-FFF2-40B4-BE49-F238E27FC236}">
                <a16:creationId xmlns:a16="http://schemas.microsoft.com/office/drawing/2014/main" id="{2169701E-6CE6-4549-9701-7E1948AA9C9F}"/>
              </a:ext>
            </a:extLst>
          </p:cNvPr>
          <p:cNvSpPr txBox="1">
            <a:spLocks/>
          </p:cNvSpPr>
          <p:nvPr/>
        </p:nvSpPr>
        <p:spPr>
          <a:xfrm>
            <a:off x="6697831" y="1825053"/>
            <a:ext cx="1522867" cy="276999"/>
          </a:xfrm>
          <a:prstGeom prst="rect">
            <a:avLst/>
          </a:prstGeom>
        </p:spPr>
        <p:txBody>
          <a:bodyPr vert="horz" wrap="square" lIns="91440" tIns="45720" rIns="91440" bIns="45720" rtlCol="0" anchor="t" anchorCtr="0">
            <a:spAutoFit/>
          </a:bodyPr>
          <a:lstStyle>
            <a:lvl1pPr marL="0" indent="0" algn="l" defTabSz="914400" rtl="0" eaLnBrk="1" latinLnBrk="0" hangingPunct="1">
              <a:lnSpc>
                <a:spcPct val="100000"/>
              </a:lnSpc>
              <a:spcBef>
                <a:spcPts val="1000"/>
              </a:spcBef>
              <a:buFont typeface="Arial" panose="020B0604020202020204" pitchFamily="34" charset="0"/>
              <a:buNone/>
              <a:defRPr sz="1600" b="1" i="0" kern="1200" spc="0" baseline="0">
                <a:solidFill>
                  <a:schemeClr val="tx1"/>
                </a:solidFill>
                <a:latin typeface="Arial" panose="020B0604020202020204" pitchFamily="34" charset="0"/>
                <a:ea typeface="+mn-ea"/>
                <a:cs typeface="+mn-cs"/>
              </a:defRPr>
            </a:lvl1pPr>
            <a:lvl2pPr marL="449263" indent="-179388" algn="l" defTabSz="914400" rtl="0" eaLnBrk="1" latinLnBrk="0" hangingPunct="1">
              <a:lnSpc>
                <a:spcPct val="90000"/>
              </a:lnSpc>
              <a:spcBef>
                <a:spcPts val="500"/>
              </a:spcBef>
              <a:buFont typeface="Arial" panose="020B0604020202020204" pitchFamily="34" charset="0"/>
              <a:buChar char="•"/>
              <a:tabLst/>
              <a:defRPr sz="2000" b="0" i="0" kern="1200" spc="0" baseline="0">
                <a:solidFill>
                  <a:schemeClr val="tx1"/>
                </a:solidFill>
                <a:latin typeface="Arial" panose="020B0604020202020204" pitchFamily="34" charset="0"/>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sz="1800" b="0" i="0" kern="1200" spc="0" baseline="0">
                <a:solidFill>
                  <a:schemeClr val="tx1"/>
                </a:solidFill>
                <a:latin typeface="Arial" panose="020B0604020202020204" pitchFamily="34" charset="0"/>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CO" sz="1200" b="0" i="0" u="none" strike="noStrike" kern="1200" cap="none" spc="0" normalizeH="0" baseline="0" noProof="0" dirty="0">
                <a:ln>
                  <a:noFill/>
                </a:ln>
                <a:solidFill>
                  <a:prstClr val="white"/>
                </a:solidFill>
                <a:effectLst/>
                <a:uLnTx/>
                <a:uFillTx/>
                <a:latin typeface="Terpel Sans" pitchFamily="2" charset="77"/>
                <a:ea typeface="+mn-ea"/>
                <a:cs typeface="Arial"/>
              </a:rPr>
              <a:t>Fecha</a:t>
            </a:r>
          </a:p>
        </p:txBody>
      </p:sp>
      <p:sp>
        <p:nvSpPr>
          <p:cNvPr id="29" name="Rectángulo 28">
            <a:extLst>
              <a:ext uri="{FF2B5EF4-FFF2-40B4-BE49-F238E27FC236}">
                <a16:creationId xmlns:a16="http://schemas.microsoft.com/office/drawing/2014/main" id="{0E20EA88-FE14-114E-BAE9-121F3448258B}"/>
              </a:ext>
            </a:extLst>
          </p:cNvPr>
          <p:cNvSpPr/>
          <p:nvPr/>
        </p:nvSpPr>
        <p:spPr>
          <a:xfrm>
            <a:off x="6829807" y="3099477"/>
            <a:ext cx="1281003" cy="312659"/>
          </a:xfrm>
          <a:prstGeom prst="rect">
            <a:avLst/>
          </a:prstGeom>
          <a:solidFill>
            <a:schemeClr val="bg1">
              <a:lumMod val="75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Helvetica Light"/>
              <a:ea typeface="+mn-ea"/>
              <a:cs typeface="+mn-cs"/>
              <a:sym typeface="Helvetica Light"/>
            </a:endParaRPr>
          </a:p>
        </p:txBody>
      </p:sp>
      <p:sp>
        <p:nvSpPr>
          <p:cNvPr id="28" name="Marcador de texto 2">
            <a:extLst>
              <a:ext uri="{FF2B5EF4-FFF2-40B4-BE49-F238E27FC236}">
                <a16:creationId xmlns:a16="http://schemas.microsoft.com/office/drawing/2014/main" id="{84D03CF1-08DA-F04D-B1A9-8EA9F894990C}"/>
              </a:ext>
            </a:extLst>
          </p:cNvPr>
          <p:cNvSpPr txBox="1">
            <a:spLocks/>
          </p:cNvSpPr>
          <p:nvPr/>
        </p:nvSpPr>
        <p:spPr>
          <a:xfrm>
            <a:off x="6870152" y="3184268"/>
            <a:ext cx="1200312" cy="276999"/>
          </a:xfrm>
          <a:prstGeom prst="rect">
            <a:avLst/>
          </a:prstGeom>
        </p:spPr>
        <p:txBody>
          <a:bodyPr vert="horz" wrap="square" lIns="91440" tIns="45720" rIns="91440" bIns="45720" rtlCol="0" anchor="t" anchorCtr="0">
            <a:spAutoFit/>
          </a:bodyPr>
          <a:lstStyle>
            <a:lvl1pPr marL="0" indent="0" algn="l" defTabSz="914400" rtl="0" eaLnBrk="1" latinLnBrk="0" hangingPunct="1">
              <a:lnSpc>
                <a:spcPct val="100000"/>
              </a:lnSpc>
              <a:spcBef>
                <a:spcPts val="1000"/>
              </a:spcBef>
              <a:buFont typeface="Arial" panose="020B0604020202020204" pitchFamily="34" charset="0"/>
              <a:buNone/>
              <a:defRPr sz="1600" b="1" i="0" kern="1200" spc="0" baseline="0">
                <a:solidFill>
                  <a:schemeClr val="tx1"/>
                </a:solidFill>
                <a:latin typeface="Arial" panose="020B0604020202020204" pitchFamily="34" charset="0"/>
                <a:ea typeface="+mn-ea"/>
                <a:cs typeface="+mn-cs"/>
              </a:defRPr>
            </a:lvl1pPr>
            <a:lvl2pPr marL="449263" indent="-179388" algn="l" defTabSz="914400" rtl="0" eaLnBrk="1" latinLnBrk="0" hangingPunct="1">
              <a:lnSpc>
                <a:spcPct val="90000"/>
              </a:lnSpc>
              <a:spcBef>
                <a:spcPts val="500"/>
              </a:spcBef>
              <a:buFont typeface="Arial" panose="020B0604020202020204" pitchFamily="34" charset="0"/>
              <a:buChar char="•"/>
              <a:tabLst/>
              <a:defRPr sz="2000" b="0" i="0" kern="1200" spc="0" baseline="0">
                <a:solidFill>
                  <a:schemeClr val="tx1"/>
                </a:solidFill>
                <a:latin typeface="Arial" panose="020B0604020202020204" pitchFamily="34" charset="0"/>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sz="1800" b="0" i="0" kern="1200" spc="0" baseline="0">
                <a:solidFill>
                  <a:schemeClr val="tx1"/>
                </a:solidFill>
                <a:latin typeface="Arial" panose="020B0604020202020204" pitchFamily="34" charset="0"/>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CO" sz="1200" b="0" i="0" u="none" strike="noStrike" kern="1200" cap="none" spc="0" normalizeH="0" baseline="0" noProof="0" dirty="0">
                <a:ln>
                  <a:noFill/>
                </a:ln>
                <a:solidFill>
                  <a:prstClr val="white"/>
                </a:solidFill>
                <a:effectLst/>
                <a:uLnTx/>
                <a:uFillTx/>
                <a:latin typeface="Terpel Sans" pitchFamily="2" charset="77"/>
                <a:ea typeface="+mn-ea"/>
                <a:cs typeface="Arial"/>
              </a:rPr>
              <a:t>Inversión</a:t>
            </a:r>
          </a:p>
        </p:txBody>
      </p:sp>
      <p:sp>
        <p:nvSpPr>
          <p:cNvPr id="30" name="Rectángulo 29">
            <a:extLst>
              <a:ext uri="{FF2B5EF4-FFF2-40B4-BE49-F238E27FC236}">
                <a16:creationId xmlns:a16="http://schemas.microsoft.com/office/drawing/2014/main" id="{E59705FB-75E8-2949-B312-8F1C2893BF99}"/>
              </a:ext>
            </a:extLst>
          </p:cNvPr>
          <p:cNvSpPr/>
          <p:nvPr/>
        </p:nvSpPr>
        <p:spPr>
          <a:xfrm>
            <a:off x="4827840" y="4228630"/>
            <a:ext cx="7001301" cy="272831"/>
          </a:xfrm>
          <a:prstGeom prst="rect">
            <a:avLst/>
          </a:prstGeom>
          <a:solidFill>
            <a:schemeClr val="bg1">
              <a:lumMod val="75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Helvetica Light"/>
              <a:ea typeface="+mn-ea"/>
              <a:cs typeface="+mn-cs"/>
              <a:sym typeface="Helvetica Light"/>
            </a:endParaRPr>
          </a:p>
        </p:txBody>
      </p:sp>
      <p:sp>
        <p:nvSpPr>
          <p:cNvPr id="31" name="Rectángulo 30">
            <a:extLst>
              <a:ext uri="{FF2B5EF4-FFF2-40B4-BE49-F238E27FC236}">
                <a16:creationId xmlns:a16="http://schemas.microsoft.com/office/drawing/2014/main" id="{6516E700-A318-4C40-ACFC-4F1E48AF8EB1}"/>
              </a:ext>
            </a:extLst>
          </p:cNvPr>
          <p:cNvSpPr/>
          <p:nvPr/>
        </p:nvSpPr>
        <p:spPr>
          <a:xfrm>
            <a:off x="5992917" y="4224492"/>
            <a:ext cx="4671145"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err="1">
                <a:ln>
                  <a:noFill/>
                </a:ln>
                <a:solidFill>
                  <a:prstClr val="white"/>
                </a:solidFill>
                <a:effectLst/>
                <a:uLnTx/>
                <a:uFillTx/>
                <a:latin typeface="Terpel Sans" pitchFamily="2" charset="77"/>
                <a:ea typeface="+mn-ea"/>
                <a:cs typeface="Arial"/>
              </a:rPr>
              <a:t>KPI´s</a:t>
            </a:r>
            <a:r>
              <a:rPr kumimoji="0" lang="es-CO" sz="1200" b="0" i="0" u="none" strike="noStrike" kern="1200" cap="none" spc="0" normalizeH="0" baseline="0" noProof="0" dirty="0">
                <a:ln>
                  <a:noFill/>
                </a:ln>
                <a:solidFill>
                  <a:prstClr val="white"/>
                </a:solidFill>
                <a:effectLst/>
                <a:uLnTx/>
                <a:uFillTx/>
                <a:latin typeface="Terpel Sans" pitchFamily="2" charset="77"/>
                <a:ea typeface="+mn-ea"/>
                <a:cs typeface="Arial"/>
              </a:rPr>
              <a:t> y cumplimientos</a:t>
            </a:r>
          </a:p>
        </p:txBody>
      </p:sp>
      <p:sp>
        <p:nvSpPr>
          <p:cNvPr id="5" name="CuadroTexto 4">
            <a:extLst>
              <a:ext uri="{FF2B5EF4-FFF2-40B4-BE49-F238E27FC236}">
                <a16:creationId xmlns:a16="http://schemas.microsoft.com/office/drawing/2014/main" id="{F17962AB-0DCC-4887-85E0-F5EC36AB76C0}"/>
              </a:ext>
            </a:extLst>
          </p:cNvPr>
          <p:cNvSpPr txBox="1"/>
          <p:nvPr/>
        </p:nvSpPr>
        <p:spPr>
          <a:xfrm>
            <a:off x="803787" y="968632"/>
            <a:ext cx="10760526" cy="29922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l" defTabSz="550333" rtl="0" eaLnBrk="1" fontAlgn="auto" latinLnBrk="0" hangingPunct="0">
              <a:lnSpc>
                <a:spcPct val="100000"/>
              </a:lnSpc>
              <a:spcBef>
                <a:spcPts val="0"/>
              </a:spcBef>
              <a:spcAft>
                <a:spcPts val="0"/>
              </a:spcAft>
              <a:buClrTx/>
              <a:buSzTx/>
              <a:buFontTx/>
              <a:buNone/>
              <a:tabLst/>
              <a:defRPr/>
            </a:pPr>
            <a:r>
              <a:rPr kumimoji="0" lang="es-CO" sz="1500" b="0" i="0" u="none" strike="noStrike" kern="1200" cap="none" spc="0" normalizeH="0" baseline="0" noProof="0" dirty="0">
                <a:ln>
                  <a:noFill/>
                </a:ln>
                <a:solidFill>
                  <a:srgbClr val="000000"/>
                </a:solidFill>
                <a:effectLst/>
                <a:uLnTx/>
                <a:uFillTx/>
                <a:latin typeface="Terpel Sans" pitchFamily="2" charset="77"/>
                <a:ea typeface="+mn-ea"/>
                <a:cs typeface="+mn-cs"/>
                <a:sym typeface="Helvetica Light"/>
              </a:rPr>
              <a:t>Hacer Zoom en las principales acciones de mercadeo 2022, para marca </a:t>
            </a:r>
            <a:r>
              <a:rPr kumimoji="0" lang="es-CO" sz="1500" b="0" i="0" u="none" strike="noStrike" kern="1200" cap="none" spc="0" normalizeH="0" baseline="0" noProof="0" dirty="0" err="1">
                <a:ln>
                  <a:noFill/>
                </a:ln>
                <a:solidFill>
                  <a:srgbClr val="000000"/>
                </a:solidFill>
                <a:effectLst/>
                <a:uLnTx/>
                <a:uFillTx/>
                <a:latin typeface="Terpel Sans" pitchFamily="2" charset="77"/>
                <a:ea typeface="+mn-ea"/>
                <a:cs typeface="+mn-cs"/>
                <a:sym typeface="Helvetica Light"/>
              </a:rPr>
              <a:t>Mobil</a:t>
            </a:r>
            <a:r>
              <a:rPr kumimoji="0" lang="es-CO" sz="1500" b="0" i="0" u="none" strike="noStrike" kern="1200" cap="none" spc="0" normalizeH="0" baseline="0" noProof="0" dirty="0">
                <a:ln>
                  <a:noFill/>
                </a:ln>
                <a:solidFill>
                  <a:srgbClr val="000000"/>
                </a:solidFill>
                <a:effectLst/>
                <a:uLnTx/>
                <a:uFillTx/>
                <a:latin typeface="EMprint" panose="020B0803020204020204" pitchFamily="34" charset="0"/>
                <a:ea typeface="+mn-ea"/>
                <a:cs typeface="+mn-cs"/>
                <a:sym typeface="Helvetica Light"/>
              </a:rPr>
              <a:t>™</a:t>
            </a:r>
            <a:r>
              <a:rPr kumimoji="0" lang="es-CO" sz="1500" b="0" i="0" u="none" strike="noStrike" kern="1200" cap="none" spc="0" normalizeH="0" baseline="0" noProof="0" dirty="0">
                <a:ln>
                  <a:noFill/>
                </a:ln>
                <a:solidFill>
                  <a:srgbClr val="000000"/>
                </a:solidFill>
                <a:effectLst/>
                <a:uLnTx/>
                <a:uFillTx/>
                <a:latin typeface="Terpel Sans" pitchFamily="2" charset="77"/>
                <a:ea typeface="+mn-ea"/>
                <a:cs typeface="+mn-cs"/>
                <a:sym typeface="Helvetica Light"/>
              </a:rPr>
              <a:t> y Terpel. También para </a:t>
            </a:r>
            <a:r>
              <a:rPr kumimoji="0" lang="es-CO" sz="1500" b="0" i="0" u="none" strike="noStrike" kern="1200" cap="none" spc="0" normalizeH="0" baseline="0" noProof="0" dirty="0" err="1">
                <a:ln>
                  <a:noFill/>
                </a:ln>
                <a:solidFill>
                  <a:srgbClr val="000000"/>
                </a:solidFill>
                <a:effectLst/>
                <a:uLnTx/>
                <a:uFillTx/>
                <a:latin typeface="Terpel Sans" pitchFamily="2" charset="77"/>
                <a:ea typeface="+mn-ea"/>
                <a:cs typeface="+mn-cs"/>
                <a:sym typeface="Helvetica Light"/>
              </a:rPr>
              <a:t>Mobil</a:t>
            </a:r>
            <a:r>
              <a:rPr kumimoji="0" lang="es-CO" sz="1500" b="0" i="0" u="none" strike="noStrike" kern="1200" cap="none" spc="0" normalizeH="0" baseline="0" noProof="0" dirty="0">
                <a:ln>
                  <a:noFill/>
                </a:ln>
                <a:solidFill>
                  <a:srgbClr val="000000"/>
                </a:solidFill>
                <a:effectLst/>
                <a:uLnTx/>
                <a:uFillTx/>
                <a:latin typeface="EMprint" panose="020B0803020204020204" pitchFamily="34" charset="0"/>
                <a:ea typeface="+mn-ea"/>
                <a:cs typeface="+mn-cs"/>
                <a:sym typeface="Helvetica Light"/>
              </a:rPr>
              <a:t> ™</a:t>
            </a:r>
            <a:r>
              <a:rPr kumimoji="0" lang="es-CO" sz="1500" b="0" i="0" u="none" strike="noStrike" kern="1200" cap="none" spc="0" normalizeH="0" baseline="0" noProof="0" dirty="0">
                <a:ln>
                  <a:noFill/>
                </a:ln>
                <a:solidFill>
                  <a:srgbClr val="000000"/>
                </a:solidFill>
                <a:effectLst/>
                <a:uLnTx/>
                <a:uFillTx/>
                <a:latin typeface="Terpel Sans" pitchFamily="2" charset="77"/>
                <a:ea typeface="+mn-ea"/>
                <a:cs typeface="+mn-cs"/>
                <a:sym typeface="Helvetica Light"/>
              </a:rPr>
              <a:t> B2B. </a:t>
            </a:r>
          </a:p>
        </p:txBody>
      </p:sp>
      <mc:AlternateContent xmlns:mc="http://schemas.openxmlformats.org/markup-compatibility/2006" xmlns:p14="http://schemas.microsoft.com/office/powerpoint/2010/main">
        <mc:Choice Requires="p14">
          <p:contentPart p14:bwMode="auto" r:id="rId4">
            <p14:nvContentPartPr>
              <p14:cNvPr id="8" name="Entrada de lápiz 7">
                <a:extLst>
                  <a:ext uri="{FF2B5EF4-FFF2-40B4-BE49-F238E27FC236}">
                    <a16:creationId xmlns:a16="http://schemas.microsoft.com/office/drawing/2014/main" id="{D093E818-F07A-4AF5-9273-FA21349C3A0F}"/>
                  </a:ext>
                </a:extLst>
              </p14:cNvPr>
              <p14:cNvContentPartPr/>
              <p14:nvPr/>
            </p14:nvContentPartPr>
            <p14:xfrm>
              <a:off x="1230751" y="2193462"/>
              <a:ext cx="9524" cy="9524"/>
            </p14:xfrm>
          </p:contentPart>
        </mc:Choice>
        <mc:Fallback xmlns="">
          <p:pic>
            <p:nvPicPr>
              <p:cNvPr id="8" name="Entrada de lápiz 7">
                <a:extLst>
                  <a:ext uri="{FF2B5EF4-FFF2-40B4-BE49-F238E27FC236}">
                    <a16:creationId xmlns:a16="http://schemas.microsoft.com/office/drawing/2014/main" id="{D093E818-F07A-4AF5-9273-FA21349C3A0F}"/>
                  </a:ext>
                </a:extLst>
              </p:cNvPr>
              <p:cNvPicPr/>
              <p:nvPr/>
            </p:nvPicPr>
            <p:blipFill>
              <a:blip r:embed="rId5"/>
              <a:stretch>
                <a:fillRect/>
              </a:stretch>
            </p:blipFill>
            <p:spPr>
              <a:xfrm>
                <a:off x="754551" y="1717262"/>
                <a:ext cx="952400" cy="952400"/>
              </a:xfrm>
              <a:prstGeom prst="rect">
                <a:avLst/>
              </a:prstGeom>
            </p:spPr>
          </p:pic>
        </mc:Fallback>
      </mc:AlternateContent>
      <p:sp>
        <p:nvSpPr>
          <p:cNvPr id="3" name="Rectángulo 2">
            <a:extLst>
              <a:ext uri="{FF2B5EF4-FFF2-40B4-BE49-F238E27FC236}">
                <a16:creationId xmlns:a16="http://schemas.microsoft.com/office/drawing/2014/main" id="{71BD2500-3193-4851-9EB7-A0763F4DF79D}"/>
              </a:ext>
            </a:extLst>
          </p:cNvPr>
          <p:cNvSpPr/>
          <p:nvPr/>
        </p:nvSpPr>
        <p:spPr>
          <a:xfrm>
            <a:off x="4827840" y="2347672"/>
            <a:ext cx="1709552" cy="1784490"/>
          </a:xfrm>
          <a:prstGeom prst="rect">
            <a:avLst/>
          </a:prstGeom>
          <a:no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ángulo 25">
            <a:extLst>
              <a:ext uri="{FF2B5EF4-FFF2-40B4-BE49-F238E27FC236}">
                <a16:creationId xmlns:a16="http://schemas.microsoft.com/office/drawing/2014/main" id="{6FC76161-F20D-4A68-BC7C-73659B554804}"/>
              </a:ext>
            </a:extLst>
          </p:cNvPr>
          <p:cNvSpPr/>
          <p:nvPr/>
        </p:nvSpPr>
        <p:spPr>
          <a:xfrm>
            <a:off x="6842192" y="2334861"/>
            <a:ext cx="1268618" cy="708720"/>
          </a:xfrm>
          <a:prstGeom prst="rect">
            <a:avLst/>
          </a:prstGeom>
          <a:no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ángulo 31">
            <a:extLst>
              <a:ext uri="{FF2B5EF4-FFF2-40B4-BE49-F238E27FC236}">
                <a16:creationId xmlns:a16="http://schemas.microsoft.com/office/drawing/2014/main" id="{066F4D8D-7B0B-40E6-B5D5-FC3474D9825C}"/>
              </a:ext>
            </a:extLst>
          </p:cNvPr>
          <p:cNvSpPr/>
          <p:nvPr/>
        </p:nvSpPr>
        <p:spPr>
          <a:xfrm>
            <a:off x="6842192" y="3396489"/>
            <a:ext cx="1268618" cy="708720"/>
          </a:xfrm>
          <a:prstGeom prst="rect">
            <a:avLst/>
          </a:prstGeom>
          <a:no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ángulo 33">
            <a:extLst>
              <a:ext uri="{FF2B5EF4-FFF2-40B4-BE49-F238E27FC236}">
                <a16:creationId xmlns:a16="http://schemas.microsoft.com/office/drawing/2014/main" id="{9C8CE0B8-BD16-440F-A7C5-9DC043774B4D}"/>
              </a:ext>
            </a:extLst>
          </p:cNvPr>
          <p:cNvSpPr/>
          <p:nvPr/>
        </p:nvSpPr>
        <p:spPr>
          <a:xfrm>
            <a:off x="4830625" y="4428632"/>
            <a:ext cx="6978239" cy="1799017"/>
          </a:xfrm>
          <a:prstGeom prst="rect">
            <a:avLst/>
          </a:prstGeom>
          <a:no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127528"/>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063F5641-D3B0-F84A-88C6-D61D5F68869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2" name="Rectángulo 21">
            <a:extLst>
              <a:ext uri="{FF2B5EF4-FFF2-40B4-BE49-F238E27FC236}">
                <a16:creationId xmlns:a16="http://schemas.microsoft.com/office/drawing/2014/main" id="{684F93F0-7DFF-6947-AAB6-A982481C69D5}"/>
              </a:ext>
            </a:extLst>
          </p:cNvPr>
          <p:cNvSpPr/>
          <p:nvPr/>
        </p:nvSpPr>
        <p:spPr>
          <a:xfrm>
            <a:off x="845956" y="1663980"/>
            <a:ext cx="3918226" cy="4685042"/>
          </a:xfrm>
          <a:prstGeom prst="rect">
            <a:avLst/>
          </a:prstGeom>
          <a:solidFill>
            <a:schemeClr val="bg1">
              <a:lumMod val="95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p:txBody>
      </p:sp>
      <p:sp>
        <p:nvSpPr>
          <p:cNvPr id="38" name="Rectángulo 37">
            <a:extLst>
              <a:ext uri="{FF2B5EF4-FFF2-40B4-BE49-F238E27FC236}">
                <a16:creationId xmlns:a16="http://schemas.microsoft.com/office/drawing/2014/main" id="{D21A1F07-68FE-AB46-A6D7-B51D85F359D9}"/>
              </a:ext>
            </a:extLst>
          </p:cNvPr>
          <p:cNvSpPr/>
          <p:nvPr/>
        </p:nvSpPr>
        <p:spPr>
          <a:xfrm>
            <a:off x="4827840" y="1638952"/>
            <a:ext cx="1709553" cy="708720"/>
          </a:xfrm>
          <a:prstGeom prst="rect">
            <a:avLst/>
          </a:prstGeom>
          <a:solidFill>
            <a:schemeClr val="bg1">
              <a:lumMod val="75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Helvetica Light"/>
              <a:ea typeface="+mn-ea"/>
              <a:cs typeface="+mn-cs"/>
              <a:sym typeface="Helvetica Light"/>
            </a:endParaRPr>
          </a:p>
        </p:txBody>
      </p:sp>
      <p:sp>
        <p:nvSpPr>
          <p:cNvPr id="37" name="Rectángulo 36">
            <a:extLst>
              <a:ext uri="{FF2B5EF4-FFF2-40B4-BE49-F238E27FC236}">
                <a16:creationId xmlns:a16="http://schemas.microsoft.com/office/drawing/2014/main" id="{18BC5A64-985F-A54F-ACAA-23FC8DF0BF35}"/>
              </a:ext>
            </a:extLst>
          </p:cNvPr>
          <p:cNvSpPr/>
          <p:nvPr/>
        </p:nvSpPr>
        <p:spPr>
          <a:xfrm>
            <a:off x="6732304" y="1638952"/>
            <a:ext cx="1525715" cy="708720"/>
          </a:xfrm>
          <a:prstGeom prst="rect">
            <a:avLst/>
          </a:prstGeom>
          <a:solidFill>
            <a:schemeClr val="bg1">
              <a:lumMod val="75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Helvetica Light"/>
              <a:ea typeface="+mn-ea"/>
              <a:cs typeface="+mn-cs"/>
              <a:sym typeface="Helvetica Light"/>
            </a:endParaRPr>
          </a:p>
        </p:txBody>
      </p:sp>
      <p:sp>
        <p:nvSpPr>
          <p:cNvPr id="36" name="Rectángulo 35">
            <a:extLst>
              <a:ext uri="{FF2B5EF4-FFF2-40B4-BE49-F238E27FC236}">
                <a16:creationId xmlns:a16="http://schemas.microsoft.com/office/drawing/2014/main" id="{164FDA8F-804E-2E4C-B306-BE47619D829A}"/>
              </a:ext>
            </a:extLst>
          </p:cNvPr>
          <p:cNvSpPr/>
          <p:nvPr/>
        </p:nvSpPr>
        <p:spPr>
          <a:xfrm>
            <a:off x="8398565" y="1638952"/>
            <a:ext cx="3430576" cy="708720"/>
          </a:xfrm>
          <a:prstGeom prst="rect">
            <a:avLst/>
          </a:prstGeom>
          <a:solidFill>
            <a:schemeClr val="bg1">
              <a:lumMod val="75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Helvetica Light"/>
              <a:ea typeface="+mn-ea"/>
              <a:cs typeface="+mn-cs"/>
              <a:sym typeface="Helvetica Light"/>
            </a:endParaRPr>
          </a:p>
        </p:txBody>
      </p:sp>
      <p:sp>
        <p:nvSpPr>
          <p:cNvPr id="27" name="Redondear rectángulo de esquina del mismo lado 26">
            <a:extLst>
              <a:ext uri="{FF2B5EF4-FFF2-40B4-BE49-F238E27FC236}">
                <a16:creationId xmlns:a16="http://schemas.microsoft.com/office/drawing/2014/main" id="{03E1E485-C637-8644-A4B2-33DDBAC78297}"/>
              </a:ext>
            </a:extLst>
          </p:cNvPr>
          <p:cNvSpPr/>
          <p:nvPr/>
        </p:nvSpPr>
        <p:spPr>
          <a:xfrm>
            <a:off x="812800" y="1311121"/>
            <a:ext cx="11016342" cy="276999"/>
          </a:xfrm>
          <a:prstGeom prst="round2SameRect">
            <a:avLst/>
          </a:prstGeom>
          <a:solidFill>
            <a:srgbClr val="00114B"/>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p:txBody>
      </p:sp>
      <p:pic>
        <p:nvPicPr>
          <p:cNvPr id="221" name="pasted-image.pdf"/>
          <p:cNvPicPr>
            <a:picLocks noChangeAspect="1"/>
          </p:cNvPicPr>
          <p:nvPr/>
        </p:nvPicPr>
        <p:blipFill>
          <a:blip r:embed="rId3"/>
          <a:stretch>
            <a:fillRect/>
          </a:stretch>
        </p:blipFill>
        <p:spPr>
          <a:xfrm>
            <a:off x="-1" y="6830883"/>
            <a:ext cx="12192001" cy="37303"/>
          </a:xfrm>
          <a:prstGeom prst="rect">
            <a:avLst/>
          </a:prstGeom>
          <a:ln w="3175">
            <a:miter lim="400000"/>
          </a:ln>
        </p:spPr>
      </p:pic>
      <p:sp>
        <p:nvSpPr>
          <p:cNvPr id="13" name="Título 2">
            <a:extLst>
              <a:ext uri="{FF2B5EF4-FFF2-40B4-BE49-F238E27FC236}">
                <a16:creationId xmlns:a16="http://schemas.microsoft.com/office/drawing/2014/main" id="{41CB105B-77BF-8F40-80FC-396CC1CE7229}"/>
              </a:ext>
            </a:extLst>
          </p:cNvPr>
          <p:cNvSpPr txBox="1">
            <a:spLocks/>
          </p:cNvSpPr>
          <p:nvPr/>
        </p:nvSpPr>
        <p:spPr>
          <a:xfrm>
            <a:off x="163595" y="-46321"/>
            <a:ext cx="3929434" cy="754743"/>
          </a:xfrm>
          <a:prstGeom prst="rect">
            <a:avLst/>
          </a:prstGeom>
          <a:ln w="3175">
            <a:miter lim="400000"/>
          </a:ln>
          <a:extLst>
            <a:ext uri="{C572A759-6A51-4108-AA02-DFA0A04FC94B}">
              <ma14:wrappingTextBoxFlag xmlns="" xmlns:ma14="http://schemas.microsoft.com/office/mac/drawingml/2011/main" val="1"/>
            </a:ext>
          </a:extLst>
        </p:spPr>
        <p:txBody>
          <a:bodyPr lIns="60959" tIns="60959" rIns="60959" bIns="60959" anchor="b">
            <a:noAutofit/>
          </a:bodyPr>
          <a:lstStyle>
            <a:lvl1pPr marL="0" marR="0" indent="0" algn="ctr" defTabSz="914400"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17145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2pPr>
            <a:lvl3pPr marL="0" marR="0" indent="34290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3pPr>
            <a:lvl4pPr marL="0" marR="0" indent="51435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4pPr>
            <a:lvl5pPr marL="0" marR="0" indent="68580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5pPr>
            <a:lvl6pPr marL="0" marR="0" indent="85725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6pPr>
            <a:lvl7pPr marL="0" marR="0" indent="102870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7pPr>
            <a:lvl8pPr marL="0" marR="0" indent="120015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8pPr>
            <a:lvl9pPr marL="0" marR="0" indent="137160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MX" sz="2400" b="1" i="0" u="none" strike="noStrike" kern="1200" cap="none" spc="0" normalizeH="0" baseline="0" noProof="0" dirty="0">
                <a:ln>
                  <a:noFill/>
                </a:ln>
                <a:solidFill>
                  <a:srgbClr val="FFFFFF"/>
                </a:solidFill>
                <a:effectLst/>
                <a:highlight>
                  <a:srgbClr val="FF0000"/>
                </a:highlight>
                <a:uLnTx/>
                <a:uFillTx/>
                <a:latin typeface="Terpel Sans ExtraBold" pitchFamily="2" charset="77"/>
                <a:cs typeface="Arial"/>
                <a:sym typeface="Calibri Light"/>
              </a:rPr>
              <a:t>Resultados 2022</a:t>
            </a:r>
          </a:p>
        </p:txBody>
      </p:sp>
      <p:sp>
        <p:nvSpPr>
          <p:cNvPr id="2" name="Rectángulo 1">
            <a:extLst>
              <a:ext uri="{FF2B5EF4-FFF2-40B4-BE49-F238E27FC236}">
                <a16:creationId xmlns:a16="http://schemas.microsoft.com/office/drawing/2014/main" id="{97927C32-BFCA-9041-A650-3F2597D71FB8}"/>
              </a:ext>
            </a:extLst>
          </p:cNvPr>
          <p:cNvSpPr/>
          <p:nvPr/>
        </p:nvSpPr>
        <p:spPr>
          <a:xfrm>
            <a:off x="4093029" y="1311121"/>
            <a:ext cx="4671145"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white"/>
                </a:solidFill>
                <a:effectLst/>
                <a:uLnTx/>
                <a:uFillTx/>
                <a:latin typeface="Terpel Sans" pitchFamily="2" charset="77"/>
                <a:ea typeface="+mn-ea"/>
                <a:cs typeface="Arial"/>
              </a:rPr>
              <a:t>Resumen de acciones de mercadeo 2022</a:t>
            </a:r>
          </a:p>
        </p:txBody>
      </p:sp>
      <p:sp>
        <p:nvSpPr>
          <p:cNvPr id="6" name="Marcador de texto 2">
            <a:extLst>
              <a:ext uri="{FF2B5EF4-FFF2-40B4-BE49-F238E27FC236}">
                <a16:creationId xmlns:a16="http://schemas.microsoft.com/office/drawing/2014/main" id="{69914138-2356-444B-9337-C90BCF7E1C88}"/>
              </a:ext>
            </a:extLst>
          </p:cNvPr>
          <p:cNvSpPr txBox="1">
            <a:spLocks/>
          </p:cNvSpPr>
          <p:nvPr/>
        </p:nvSpPr>
        <p:spPr>
          <a:xfrm>
            <a:off x="4921182" y="1851841"/>
            <a:ext cx="1522867" cy="276999"/>
          </a:xfrm>
          <a:prstGeom prst="rect">
            <a:avLst/>
          </a:prstGeom>
        </p:spPr>
        <p:txBody>
          <a:bodyPr vert="horz" wrap="square" lIns="91440" tIns="45720" rIns="91440" bIns="45720" rtlCol="0" anchor="t" anchorCtr="0">
            <a:spAutoFit/>
          </a:bodyPr>
          <a:lstStyle>
            <a:lvl1pPr marL="0" indent="0" algn="l" defTabSz="914400" rtl="0" eaLnBrk="1" latinLnBrk="0" hangingPunct="1">
              <a:lnSpc>
                <a:spcPct val="100000"/>
              </a:lnSpc>
              <a:spcBef>
                <a:spcPts val="1000"/>
              </a:spcBef>
              <a:buFont typeface="Arial" panose="020B0604020202020204" pitchFamily="34" charset="0"/>
              <a:buNone/>
              <a:defRPr sz="1600" b="1" i="0" kern="1200" spc="0" baseline="0">
                <a:solidFill>
                  <a:schemeClr val="tx1"/>
                </a:solidFill>
                <a:latin typeface="Arial" panose="020B0604020202020204" pitchFamily="34" charset="0"/>
                <a:ea typeface="+mn-ea"/>
                <a:cs typeface="+mn-cs"/>
              </a:defRPr>
            </a:lvl1pPr>
            <a:lvl2pPr marL="449263" indent="-179388" algn="l" defTabSz="914400" rtl="0" eaLnBrk="1" latinLnBrk="0" hangingPunct="1">
              <a:lnSpc>
                <a:spcPct val="90000"/>
              </a:lnSpc>
              <a:spcBef>
                <a:spcPts val="500"/>
              </a:spcBef>
              <a:buFont typeface="Arial" panose="020B0604020202020204" pitchFamily="34" charset="0"/>
              <a:buChar char="•"/>
              <a:tabLst/>
              <a:defRPr sz="2000" b="0" i="0" kern="1200" spc="0" baseline="0">
                <a:solidFill>
                  <a:schemeClr val="tx1"/>
                </a:solidFill>
                <a:latin typeface="Arial" panose="020B0604020202020204" pitchFamily="34" charset="0"/>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sz="1800" b="0" i="0" kern="1200" spc="0" baseline="0">
                <a:solidFill>
                  <a:schemeClr val="tx1"/>
                </a:solidFill>
                <a:latin typeface="Arial" panose="020B0604020202020204" pitchFamily="34" charset="0"/>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CO" sz="1200" b="0" i="0" u="none" strike="noStrike" kern="1200" cap="none" spc="0" normalizeH="0" baseline="0" noProof="0" dirty="0">
                <a:ln>
                  <a:noFill/>
                </a:ln>
                <a:solidFill>
                  <a:prstClr val="white"/>
                </a:solidFill>
                <a:effectLst/>
                <a:uLnTx/>
                <a:uFillTx/>
                <a:latin typeface="Terpel Sans" pitchFamily="2" charset="77"/>
                <a:ea typeface="+mn-ea"/>
                <a:cs typeface="Arial"/>
              </a:rPr>
              <a:t>Objetivo</a:t>
            </a:r>
          </a:p>
        </p:txBody>
      </p:sp>
      <p:sp>
        <p:nvSpPr>
          <p:cNvPr id="7" name="Rectángulo 6">
            <a:extLst>
              <a:ext uri="{FF2B5EF4-FFF2-40B4-BE49-F238E27FC236}">
                <a16:creationId xmlns:a16="http://schemas.microsoft.com/office/drawing/2014/main" id="{608146BF-3F3A-4647-A6F0-7DD221F3AA99}"/>
              </a:ext>
            </a:extLst>
          </p:cNvPr>
          <p:cNvSpPr/>
          <p:nvPr/>
        </p:nvSpPr>
        <p:spPr>
          <a:xfrm>
            <a:off x="8559191" y="1663741"/>
            <a:ext cx="309208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white"/>
                </a:solidFill>
                <a:effectLst/>
                <a:uLnTx/>
                <a:uFillTx/>
                <a:latin typeface="Terpel Sans" pitchFamily="2" charset="77"/>
                <a:ea typeface="+mn-ea"/>
                <a:cs typeface="Arial"/>
              </a:rPr>
              <a:t>Descripción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white"/>
                </a:solidFill>
                <a:effectLst/>
                <a:uLnTx/>
                <a:uFillTx/>
                <a:latin typeface="Terpel Sans" pitchFamily="2" charset="77"/>
                <a:ea typeface="+mn-ea"/>
                <a:cs typeface="Arial"/>
              </a:rPr>
              <a:t>(Detalle el tipo de acción y describa su ejecución o mecánica) </a:t>
            </a:r>
          </a:p>
        </p:txBody>
      </p:sp>
      <p:sp>
        <p:nvSpPr>
          <p:cNvPr id="9" name="Rectángulo 8">
            <a:extLst>
              <a:ext uri="{FF2B5EF4-FFF2-40B4-BE49-F238E27FC236}">
                <a16:creationId xmlns:a16="http://schemas.microsoft.com/office/drawing/2014/main" id="{2E1622D5-2498-1F4A-9A51-6E290FDE8260}"/>
              </a:ext>
            </a:extLst>
          </p:cNvPr>
          <p:cNvSpPr/>
          <p:nvPr/>
        </p:nvSpPr>
        <p:spPr>
          <a:xfrm>
            <a:off x="1363388" y="3579898"/>
            <a:ext cx="2925801"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white">
                    <a:lumMod val="50000"/>
                  </a:prstClr>
                </a:solidFill>
                <a:effectLst/>
                <a:uLnTx/>
                <a:uFillTx/>
                <a:latin typeface="Terpel Sans" pitchFamily="2" charset="77"/>
                <a:ea typeface="+mn-ea"/>
                <a:cs typeface="Arial"/>
              </a:rPr>
              <a:t>(Key visual)</a:t>
            </a:r>
          </a:p>
        </p:txBody>
      </p:sp>
      <p:sp>
        <p:nvSpPr>
          <p:cNvPr id="21" name="Marcador de texto 2">
            <a:extLst>
              <a:ext uri="{FF2B5EF4-FFF2-40B4-BE49-F238E27FC236}">
                <a16:creationId xmlns:a16="http://schemas.microsoft.com/office/drawing/2014/main" id="{2169701E-6CE6-4549-9701-7E1948AA9C9F}"/>
              </a:ext>
            </a:extLst>
          </p:cNvPr>
          <p:cNvSpPr txBox="1">
            <a:spLocks/>
          </p:cNvSpPr>
          <p:nvPr/>
        </p:nvSpPr>
        <p:spPr>
          <a:xfrm>
            <a:off x="6697831" y="1825053"/>
            <a:ext cx="1522867" cy="276999"/>
          </a:xfrm>
          <a:prstGeom prst="rect">
            <a:avLst/>
          </a:prstGeom>
        </p:spPr>
        <p:txBody>
          <a:bodyPr vert="horz" wrap="square" lIns="91440" tIns="45720" rIns="91440" bIns="45720" rtlCol="0" anchor="t" anchorCtr="0">
            <a:spAutoFit/>
          </a:bodyPr>
          <a:lstStyle>
            <a:lvl1pPr marL="0" indent="0" algn="l" defTabSz="914400" rtl="0" eaLnBrk="1" latinLnBrk="0" hangingPunct="1">
              <a:lnSpc>
                <a:spcPct val="100000"/>
              </a:lnSpc>
              <a:spcBef>
                <a:spcPts val="1000"/>
              </a:spcBef>
              <a:buFont typeface="Arial" panose="020B0604020202020204" pitchFamily="34" charset="0"/>
              <a:buNone/>
              <a:defRPr sz="1600" b="1" i="0" kern="1200" spc="0" baseline="0">
                <a:solidFill>
                  <a:schemeClr val="tx1"/>
                </a:solidFill>
                <a:latin typeface="Arial" panose="020B0604020202020204" pitchFamily="34" charset="0"/>
                <a:ea typeface="+mn-ea"/>
                <a:cs typeface="+mn-cs"/>
              </a:defRPr>
            </a:lvl1pPr>
            <a:lvl2pPr marL="449263" indent="-179388" algn="l" defTabSz="914400" rtl="0" eaLnBrk="1" latinLnBrk="0" hangingPunct="1">
              <a:lnSpc>
                <a:spcPct val="90000"/>
              </a:lnSpc>
              <a:spcBef>
                <a:spcPts val="500"/>
              </a:spcBef>
              <a:buFont typeface="Arial" panose="020B0604020202020204" pitchFamily="34" charset="0"/>
              <a:buChar char="•"/>
              <a:tabLst/>
              <a:defRPr sz="2000" b="0" i="0" kern="1200" spc="0" baseline="0">
                <a:solidFill>
                  <a:schemeClr val="tx1"/>
                </a:solidFill>
                <a:latin typeface="Arial" panose="020B0604020202020204" pitchFamily="34" charset="0"/>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sz="1800" b="0" i="0" kern="1200" spc="0" baseline="0">
                <a:solidFill>
                  <a:schemeClr val="tx1"/>
                </a:solidFill>
                <a:latin typeface="Arial" panose="020B0604020202020204" pitchFamily="34" charset="0"/>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CO" sz="1200" b="0" i="0" u="none" strike="noStrike" kern="1200" cap="none" spc="0" normalizeH="0" baseline="0" noProof="0" dirty="0">
                <a:ln>
                  <a:noFill/>
                </a:ln>
                <a:solidFill>
                  <a:prstClr val="white"/>
                </a:solidFill>
                <a:effectLst/>
                <a:uLnTx/>
                <a:uFillTx/>
                <a:latin typeface="Terpel Sans" pitchFamily="2" charset="77"/>
                <a:ea typeface="+mn-ea"/>
                <a:cs typeface="Arial"/>
              </a:rPr>
              <a:t>Fecha</a:t>
            </a:r>
          </a:p>
        </p:txBody>
      </p:sp>
      <p:sp>
        <p:nvSpPr>
          <p:cNvPr id="29" name="Rectángulo 28">
            <a:extLst>
              <a:ext uri="{FF2B5EF4-FFF2-40B4-BE49-F238E27FC236}">
                <a16:creationId xmlns:a16="http://schemas.microsoft.com/office/drawing/2014/main" id="{0E20EA88-FE14-114E-BAE9-121F3448258B}"/>
              </a:ext>
            </a:extLst>
          </p:cNvPr>
          <p:cNvSpPr/>
          <p:nvPr/>
        </p:nvSpPr>
        <p:spPr>
          <a:xfrm>
            <a:off x="6829807" y="3099477"/>
            <a:ext cx="1281003" cy="312659"/>
          </a:xfrm>
          <a:prstGeom prst="rect">
            <a:avLst/>
          </a:prstGeom>
          <a:solidFill>
            <a:schemeClr val="bg1">
              <a:lumMod val="75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Helvetica Light"/>
              <a:ea typeface="+mn-ea"/>
              <a:cs typeface="+mn-cs"/>
              <a:sym typeface="Helvetica Light"/>
            </a:endParaRPr>
          </a:p>
        </p:txBody>
      </p:sp>
      <p:sp>
        <p:nvSpPr>
          <p:cNvPr id="28" name="Marcador de texto 2">
            <a:extLst>
              <a:ext uri="{FF2B5EF4-FFF2-40B4-BE49-F238E27FC236}">
                <a16:creationId xmlns:a16="http://schemas.microsoft.com/office/drawing/2014/main" id="{84D03CF1-08DA-F04D-B1A9-8EA9F894990C}"/>
              </a:ext>
            </a:extLst>
          </p:cNvPr>
          <p:cNvSpPr txBox="1">
            <a:spLocks/>
          </p:cNvSpPr>
          <p:nvPr/>
        </p:nvSpPr>
        <p:spPr>
          <a:xfrm>
            <a:off x="6870152" y="3184268"/>
            <a:ext cx="1200312" cy="276999"/>
          </a:xfrm>
          <a:prstGeom prst="rect">
            <a:avLst/>
          </a:prstGeom>
        </p:spPr>
        <p:txBody>
          <a:bodyPr vert="horz" wrap="square" lIns="91440" tIns="45720" rIns="91440" bIns="45720" rtlCol="0" anchor="t" anchorCtr="0">
            <a:spAutoFit/>
          </a:bodyPr>
          <a:lstStyle>
            <a:lvl1pPr marL="0" indent="0" algn="l" defTabSz="914400" rtl="0" eaLnBrk="1" latinLnBrk="0" hangingPunct="1">
              <a:lnSpc>
                <a:spcPct val="100000"/>
              </a:lnSpc>
              <a:spcBef>
                <a:spcPts val="1000"/>
              </a:spcBef>
              <a:buFont typeface="Arial" panose="020B0604020202020204" pitchFamily="34" charset="0"/>
              <a:buNone/>
              <a:defRPr sz="1600" b="1" i="0" kern="1200" spc="0" baseline="0">
                <a:solidFill>
                  <a:schemeClr val="tx1"/>
                </a:solidFill>
                <a:latin typeface="Arial" panose="020B0604020202020204" pitchFamily="34" charset="0"/>
                <a:ea typeface="+mn-ea"/>
                <a:cs typeface="+mn-cs"/>
              </a:defRPr>
            </a:lvl1pPr>
            <a:lvl2pPr marL="449263" indent="-179388" algn="l" defTabSz="914400" rtl="0" eaLnBrk="1" latinLnBrk="0" hangingPunct="1">
              <a:lnSpc>
                <a:spcPct val="90000"/>
              </a:lnSpc>
              <a:spcBef>
                <a:spcPts val="500"/>
              </a:spcBef>
              <a:buFont typeface="Arial" panose="020B0604020202020204" pitchFamily="34" charset="0"/>
              <a:buChar char="•"/>
              <a:tabLst/>
              <a:defRPr sz="2000" b="0" i="0" kern="1200" spc="0" baseline="0">
                <a:solidFill>
                  <a:schemeClr val="tx1"/>
                </a:solidFill>
                <a:latin typeface="Arial" panose="020B0604020202020204" pitchFamily="34" charset="0"/>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sz="1800" b="0" i="0" kern="1200" spc="0" baseline="0">
                <a:solidFill>
                  <a:schemeClr val="tx1"/>
                </a:solidFill>
                <a:latin typeface="Arial" panose="020B0604020202020204" pitchFamily="34" charset="0"/>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CO" sz="1200" b="0" i="0" u="none" strike="noStrike" kern="1200" cap="none" spc="0" normalizeH="0" baseline="0" noProof="0" dirty="0">
                <a:ln>
                  <a:noFill/>
                </a:ln>
                <a:solidFill>
                  <a:prstClr val="white"/>
                </a:solidFill>
                <a:effectLst/>
                <a:uLnTx/>
                <a:uFillTx/>
                <a:latin typeface="Terpel Sans" pitchFamily="2" charset="77"/>
                <a:ea typeface="+mn-ea"/>
                <a:cs typeface="Arial"/>
              </a:rPr>
              <a:t>Inversión</a:t>
            </a:r>
          </a:p>
        </p:txBody>
      </p:sp>
      <p:sp>
        <p:nvSpPr>
          <p:cNvPr id="30" name="Rectángulo 29">
            <a:extLst>
              <a:ext uri="{FF2B5EF4-FFF2-40B4-BE49-F238E27FC236}">
                <a16:creationId xmlns:a16="http://schemas.microsoft.com/office/drawing/2014/main" id="{E59705FB-75E8-2949-B312-8F1C2893BF99}"/>
              </a:ext>
            </a:extLst>
          </p:cNvPr>
          <p:cNvSpPr/>
          <p:nvPr/>
        </p:nvSpPr>
        <p:spPr>
          <a:xfrm>
            <a:off x="4827840" y="4228630"/>
            <a:ext cx="7001301" cy="272831"/>
          </a:xfrm>
          <a:prstGeom prst="rect">
            <a:avLst/>
          </a:prstGeom>
          <a:solidFill>
            <a:schemeClr val="bg1">
              <a:lumMod val="75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Helvetica Light"/>
              <a:ea typeface="+mn-ea"/>
              <a:cs typeface="+mn-cs"/>
              <a:sym typeface="Helvetica Light"/>
            </a:endParaRPr>
          </a:p>
        </p:txBody>
      </p:sp>
      <p:sp>
        <p:nvSpPr>
          <p:cNvPr id="31" name="Rectángulo 30">
            <a:extLst>
              <a:ext uri="{FF2B5EF4-FFF2-40B4-BE49-F238E27FC236}">
                <a16:creationId xmlns:a16="http://schemas.microsoft.com/office/drawing/2014/main" id="{6516E700-A318-4C40-ACFC-4F1E48AF8EB1}"/>
              </a:ext>
            </a:extLst>
          </p:cNvPr>
          <p:cNvSpPr/>
          <p:nvPr/>
        </p:nvSpPr>
        <p:spPr>
          <a:xfrm>
            <a:off x="5992917" y="4224492"/>
            <a:ext cx="4671145"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err="1">
                <a:ln>
                  <a:noFill/>
                </a:ln>
                <a:solidFill>
                  <a:prstClr val="white"/>
                </a:solidFill>
                <a:effectLst/>
                <a:uLnTx/>
                <a:uFillTx/>
                <a:latin typeface="Terpel Sans" pitchFamily="2" charset="77"/>
                <a:ea typeface="+mn-ea"/>
                <a:cs typeface="Arial"/>
              </a:rPr>
              <a:t>KPI´s</a:t>
            </a:r>
            <a:r>
              <a:rPr kumimoji="0" lang="es-CO" sz="1200" b="0" i="0" u="none" strike="noStrike" kern="1200" cap="none" spc="0" normalizeH="0" baseline="0" noProof="0" dirty="0">
                <a:ln>
                  <a:noFill/>
                </a:ln>
                <a:solidFill>
                  <a:prstClr val="white"/>
                </a:solidFill>
                <a:effectLst/>
                <a:uLnTx/>
                <a:uFillTx/>
                <a:latin typeface="Terpel Sans" pitchFamily="2" charset="77"/>
                <a:ea typeface="+mn-ea"/>
                <a:cs typeface="Arial"/>
              </a:rPr>
              <a:t> y cumplimientos</a:t>
            </a:r>
          </a:p>
        </p:txBody>
      </p:sp>
      <p:sp>
        <p:nvSpPr>
          <p:cNvPr id="5" name="CuadroTexto 4">
            <a:extLst>
              <a:ext uri="{FF2B5EF4-FFF2-40B4-BE49-F238E27FC236}">
                <a16:creationId xmlns:a16="http://schemas.microsoft.com/office/drawing/2014/main" id="{F17962AB-0DCC-4887-85E0-F5EC36AB76C0}"/>
              </a:ext>
            </a:extLst>
          </p:cNvPr>
          <p:cNvSpPr txBox="1"/>
          <p:nvPr/>
        </p:nvSpPr>
        <p:spPr>
          <a:xfrm>
            <a:off x="803787" y="968632"/>
            <a:ext cx="10760526" cy="29922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l" defTabSz="550333" rtl="0" eaLnBrk="1" fontAlgn="auto" latinLnBrk="0" hangingPunct="0">
              <a:lnSpc>
                <a:spcPct val="100000"/>
              </a:lnSpc>
              <a:spcBef>
                <a:spcPts val="0"/>
              </a:spcBef>
              <a:spcAft>
                <a:spcPts val="0"/>
              </a:spcAft>
              <a:buClrTx/>
              <a:buSzTx/>
              <a:buFontTx/>
              <a:buNone/>
              <a:tabLst/>
              <a:defRPr/>
            </a:pPr>
            <a:r>
              <a:rPr kumimoji="0" lang="es-CO" sz="1500" b="0" i="0" u="none" strike="noStrike" kern="1200" cap="none" spc="0" normalizeH="0" baseline="0" noProof="0" dirty="0">
                <a:ln>
                  <a:noFill/>
                </a:ln>
                <a:solidFill>
                  <a:srgbClr val="000000"/>
                </a:solidFill>
                <a:effectLst/>
                <a:uLnTx/>
                <a:uFillTx/>
                <a:latin typeface="Terpel Sans" pitchFamily="2" charset="77"/>
                <a:ea typeface="+mn-ea"/>
                <a:cs typeface="+mn-cs"/>
                <a:sym typeface="Helvetica Light"/>
              </a:rPr>
              <a:t>Hacer Zoom en las principales acciones de mercadeo 2022, para marca </a:t>
            </a:r>
            <a:r>
              <a:rPr kumimoji="0" lang="es-CO" sz="1500" b="0" i="0" u="none" strike="noStrike" kern="1200" cap="none" spc="0" normalizeH="0" baseline="0" noProof="0" dirty="0" err="1">
                <a:ln>
                  <a:noFill/>
                </a:ln>
                <a:solidFill>
                  <a:srgbClr val="000000"/>
                </a:solidFill>
                <a:effectLst/>
                <a:uLnTx/>
                <a:uFillTx/>
                <a:latin typeface="Terpel Sans" pitchFamily="2" charset="77"/>
                <a:ea typeface="+mn-ea"/>
                <a:cs typeface="+mn-cs"/>
                <a:sym typeface="Helvetica Light"/>
              </a:rPr>
              <a:t>Mobil</a:t>
            </a:r>
            <a:r>
              <a:rPr kumimoji="0" lang="es-CO" sz="1500" b="0" i="0" u="none" strike="noStrike" kern="1200" cap="none" spc="0" normalizeH="0" baseline="0" noProof="0" dirty="0">
                <a:ln>
                  <a:noFill/>
                </a:ln>
                <a:solidFill>
                  <a:srgbClr val="000000"/>
                </a:solidFill>
                <a:effectLst/>
                <a:uLnTx/>
                <a:uFillTx/>
                <a:latin typeface="EMprint" panose="020B0803020204020204" pitchFamily="34" charset="0"/>
                <a:ea typeface="+mn-ea"/>
                <a:cs typeface="+mn-cs"/>
                <a:sym typeface="Helvetica Light"/>
              </a:rPr>
              <a:t>™</a:t>
            </a:r>
            <a:r>
              <a:rPr kumimoji="0" lang="es-CO" sz="1500" b="0" i="0" u="none" strike="noStrike" kern="1200" cap="none" spc="0" normalizeH="0" baseline="0" noProof="0" dirty="0">
                <a:ln>
                  <a:noFill/>
                </a:ln>
                <a:solidFill>
                  <a:srgbClr val="000000"/>
                </a:solidFill>
                <a:effectLst/>
                <a:uLnTx/>
                <a:uFillTx/>
                <a:latin typeface="Terpel Sans" pitchFamily="2" charset="77"/>
                <a:ea typeface="+mn-ea"/>
                <a:cs typeface="+mn-cs"/>
                <a:sym typeface="Helvetica Light"/>
              </a:rPr>
              <a:t> y Terpel. También para </a:t>
            </a:r>
            <a:r>
              <a:rPr kumimoji="0" lang="es-CO" sz="1500" b="0" i="0" u="none" strike="noStrike" kern="1200" cap="none" spc="0" normalizeH="0" baseline="0" noProof="0" dirty="0" err="1">
                <a:ln>
                  <a:noFill/>
                </a:ln>
                <a:solidFill>
                  <a:srgbClr val="000000"/>
                </a:solidFill>
                <a:effectLst/>
                <a:uLnTx/>
                <a:uFillTx/>
                <a:latin typeface="Terpel Sans" pitchFamily="2" charset="77"/>
                <a:ea typeface="+mn-ea"/>
                <a:cs typeface="+mn-cs"/>
                <a:sym typeface="Helvetica Light"/>
              </a:rPr>
              <a:t>Mobil</a:t>
            </a:r>
            <a:r>
              <a:rPr kumimoji="0" lang="es-CO" sz="1500" b="0" i="0" u="none" strike="noStrike" kern="1200" cap="none" spc="0" normalizeH="0" baseline="0" noProof="0" dirty="0">
                <a:ln>
                  <a:noFill/>
                </a:ln>
                <a:solidFill>
                  <a:srgbClr val="000000"/>
                </a:solidFill>
                <a:effectLst/>
                <a:uLnTx/>
                <a:uFillTx/>
                <a:latin typeface="EMprint" panose="020B0803020204020204" pitchFamily="34" charset="0"/>
                <a:ea typeface="+mn-ea"/>
                <a:cs typeface="+mn-cs"/>
                <a:sym typeface="Helvetica Light"/>
              </a:rPr>
              <a:t> ™</a:t>
            </a:r>
            <a:r>
              <a:rPr kumimoji="0" lang="es-CO" sz="1500" b="0" i="0" u="none" strike="noStrike" kern="1200" cap="none" spc="0" normalizeH="0" baseline="0" noProof="0" dirty="0">
                <a:ln>
                  <a:noFill/>
                </a:ln>
                <a:solidFill>
                  <a:srgbClr val="000000"/>
                </a:solidFill>
                <a:effectLst/>
                <a:uLnTx/>
                <a:uFillTx/>
                <a:latin typeface="Terpel Sans" pitchFamily="2" charset="77"/>
                <a:ea typeface="+mn-ea"/>
                <a:cs typeface="+mn-cs"/>
                <a:sym typeface="Helvetica Light"/>
              </a:rPr>
              <a:t> B2B. </a:t>
            </a:r>
          </a:p>
        </p:txBody>
      </p:sp>
      <mc:AlternateContent xmlns:mc="http://schemas.openxmlformats.org/markup-compatibility/2006" xmlns:p14="http://schemas.microsoft.com/office/powerpoint/2010/main">
        <mc:Choice Requires="p14">
          <p:contentPart p14:bwMode="auto" r:id="rId4">
            <p14:nvContentPartPr>
              <p14:cNvPr id="8" name="Entrada de lápiz 7">
                <a:extLst>
                  <a:ext uri="{FF2B5EF4-FFF2-40B4-BE49-F238E27FC236}">
                    <a16:creationId xmlns:a16="http://schemas.microsoft.com/office/drawing/2014/main" id="{D093E818-F07A-4AF5-9273-FA21349C3A0F}"/>
                  </a:ext>
                </a:extLst>
              </p14:cNvPr>
              <p14:cNvContentPartPr/>
              <p14:nvPr/>
            </p14:nvContentPartPr>
            <p14:xfrm>
              <a:off x="1230751" y="2193462"/>
              <a:ext cx="9524" cy="9524"/>
            </p14:xfrm>
          </p:contentPart>
        </mc:Choice>
        <mc:Fallback xmlns="">
          <p:pic>
            <p:nvPicPr>
              <p:cNvPr id="8" name="Entrada de lápiz 7">
                <a:extLst>
                  <a:ext uri="{FF2B5EF4-FFF2-40B4-BE49-F238E27FC236}">
                    <a16:creationId xmlns:a16="http://schemas.microsoft.com/office/drawing/2014/main" id="{D093E818-F07A-4AF5-9273-FA21349C3A0F}"/>
                  </a:ext>
                </a:extLst>
              </p:cNvPr>
              <p:cNvPicPr/>
              <p:nvPr/>
            </p:nvPicPr>
            <p:blipFill>
              <a:blip r:embed="rId5"/>
              <a:stretch>
                <a:fillRect/>
              </a:stretch>
            </p:blipFill>
            <p:spPr>
              <a:xfrm>
                <a:off x="754551" y="1717262"/>
                <a:ext cx="952400" cy="952400"/>
              </a:xfrm>
              <a:prstGeom prst="rect">
                <a:avLst/>
              </a:prstGeom>
            </p:spPr>
          </p:pic>
        </mc:Fallback>
      </mc:AlternateContent>
      <p:sp>
        <p:nvSpPr>
          <p:cNvPr id="3" name="Rectángulo 2">
            <a:extLst>
              <a:ext uri="{FF2B5EF4-FFF2-40B4-BE49-F238E27FC236}">
                <a16:creationId xmlns:a16="http://schemas.microsoft.com/office/drawing/2014/main" id="{71BD2500-3193-4851-9EB7-A0763F4DF79D}"/>
              </a:ext>
            </a:extLst>
          </p:cNvPr>
          <p:cNvSpPr/>
          <p:nvPr/>
        </p:nvSpPr>
        <p:spPr>
          <a:xfrm>
            <a:off x="4827840" y="2347672"/>
            <a:ext cx="1709552" cy="1784490"/>
          </a:xfrm>
          <a:prstGeom prst="rect">
            <a:avLst/>
          </a:prstGeom>
          <a:no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ángulo 25">
            <a:extLst>
              <a:ext uri="{FF2B5EF4-FFF2-40B4-BE49-F238E27FC236}">
                <a16:creationId xmlns:a16="http://schemas.microsoft.com/office/drawing/2014/main" id="{6FC76161-F20D-4A68-BC7C-73659B554804}"/>
              </a:ext>
            </a:extLst>
          </p:cNvPr>
          <p:cNvSpPr/>
          <p:nvPr/>
        </p:nvSpPr>
        <p:spPr>
          <a:xfrm>
            <a:off x="6842192" y="2334861"/>
            <a:ext cx="1268618" cy="708720"/>
          </a:xfrm>
          <a:prstGeom prst="rect">
            <a:avLst/>
          </a:prstGeom>
          <a:no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ángulo 31">
            <a:extLst>
              <a:ext uri="{FF2B5EF4-FFF2-40B4-BE49-F238E27FC236}">
                <a16:creationId xmlns:a16="http://schemas.microsoft.com/office/drawing/2014/main" id="{066F4D8D-7B0B-40E6-B5D5-FC3474D9825C}"/>
              </a:ext>
            </a:extLst>
          </p:cNvPr>
          <p:cNvSpPr/>
          <p:nvPr/>
        </p:nvSpPr>
        <p:spPr>
          <a:xfrm>
            <a:off x="6842192" y="3396489"/>
            <a:ext cx="1268618" cy="708720"/>
          </a:xfrm>
          <a:prstGeom prst="rect">
            <a:avLst/>
          </a:prstGeom>
          <a:no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ángulo 32">
            <a:extLst>
              <a:ext uri="{FF2B5EF4-FFF2-40B4-BE49-F238E27FC236}">
                <a16:creationId xmlns:a16="http://schemas.microsoft.com/office/drawing/2014/main" id="{04DD66BC-DC05-4611-B158-EA9F6DE2D840}"/>
              </a:ext>
            </a:extLst>
          </p:cNvPr>
          <p:cNvSpPr/>
          <p:nvPr/>
        </p:nvSpPr>
        <p:spPr>
          <a:xfrm>
            <a:off x="8415609" y="2306191"/>
            <a:ext cx="3393255" cy="1799017"/>
          </a:xfrm>
          <a:prstGeom prst="rect">
            <a:avLst/>
          </a:prstGeom>
          <a:no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ángulo 33">
            <a:extLst>
              <a:ext uri="{FF2B5EF4-FFF2-40B4-BE49-F238E27FC236}">
                <a16:creationId xmlns:a16="http://schemas.microsoft.com/office/drawing/2014/main" id="{9C8CE0B8-BD16-440F-A7C5-9DC043774B4D}"/>
              </a:ext>
            </a:extLst>
          </p:cNvPr>
          <p:cNvSpPr/>
          <p:nvPr/>
        </p:nvSpPr>
        <p:spPr>
          <a:xfrm>
            <a:off x="4830625" y="4428632"/>
            <a:ext cx="6978239" cy="1799017"/>
          </a:xfrm>
          <a:prstGeom prst="rect">
            <a:avLst/>
          </a:prstGeom>
          <a:no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2509046"/>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063F5641-D3B0-F84A-88C6-D61D5F68869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2" name="Rectángulo 21">
            <a:extLst>
              <a:ext uri="{FF2B5EF4-FFF2-40B4-BE49-F238E27FC236}">
                <a16:creationId xmlns:a16="http://schemas.microsoft.com/office/drawing/2014/main" id="{684F93F0-7DFF-6947-AAB6-A982481C69D5}"/>
              </a:ext>
            </a:extLst>
          </p:cNvPr>
          <p:cNvSpPr/>
          <p:nvPr/>
        </p:nvSpPr>
        <p:spPr>
          <a:xfrm>
            <a:off x="845956" y="1663980"/>
            <a:ext cx="3918226" cy="4685042"/>
          </a:xfrm>
          <a:prstGeom prst="rect">
            <a:avLst/>
          </a:prstGeom>
          <a:solidFill>
            <a:schemeClr val="bg1">
              <a:lumMod val="95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p:txBody>
      </p:sp>
      <p:sp>
        <p:nvSpPr>
          <p:cNvPr id="38" name="Rectángulo 37">
            <a:extLst>
              <a:ext uri="{FF2B5EF4-FFF2-40B4-BE49-F238E27FC236}">
                <a16:creationId xmlns:a16="http://schemas.microsoft.com/office/drawing/2014/main" id="{D21A1F07-68FE-AB46-A6D7-B51D85F359D9}"/>
              </a:ext>
            </a:extLst>
          </p:cNvPr>
          <p:cNvSpPr/>
          <p:nvPr/>
        </p:nvSpPr>
        <p:spPr>
          <a:xfrm>
            <a:off x="4827840" y="1638952"/>
            <a:ext cx="1709553" cy="708720"/>
          </a:xfrm>
          <a:prstGeom prst="rect">
            <a:avLst/>
          </a:prstGeom>
          <a:solidFill>
            <a:schemeClr val="bg1">
              <a:lumMod val="75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Helvetica Light"/>
              <a:ea typeface="+mn-ea"/>
              <a:cs typeface="+mn-cs"/>
              <a:sym typeface="Helvetica Light"/>
            </a:endParaRPr>
          </a:p>
        </p:txBody>
      </p:sp>
      <p:sp>
        <p:nvSpPr>
          <p:cNvPr id="37" name="Rectángulo 36">
            <a:extLst>
              <a:ext uri="{FF2B5EF4-FFF2-40B4-BE49-F238E27FC236}">
                <a16:creationId xmlns:a16="http://schemas.microsoft.com/office/drawing/2014/main" id="{18BC5A64-985F-A54F-ACAA-23FC8DF0BF35}"/>
              </a:ext>
            </a:extLst>
          </p:cNvPr>
          <p:cNvSpPr/>
          <p:nvPr/>
        </p:nvSpPr>
        <p:spPr>
          <a:xfrm>
            <a:off x="6825147" y="1638952"/>
            <a:ext cx="1285663" cy="708720"/>
          </a:xfrm>
          <a:prstGeom prst="rect">
            <a:avLst/>
          </a:prstGeom>
          <a:solidFill>
            <a:schemeClr val="bg1">
              <a:lumMod val="75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Helvetica Light"/>
              <a:ea typeface="+mn-ea"/>
              <a:cs typeface="+mn-cs"/>
              <a:sym typeface="Helvetica Light"/>
            </a:endParaRPr>
          </a:p>
        </p:txBody>
      </p:sp>
      <p:sp>
        <p:nvSpPr>
          <p:cNvPr id="36" name="Rectángulo 35">
            <a:extLst>
              <a:ext uri="{FF2B5EF4-FFF2-40B4-BE49-F238E27FC236}">
                <a16:creationId xmlns:a16="http://schemas.microsoft.com/office/drawing/2014/main" id="{164FDA8F-804E-2E4C-B306-BE47619D829A}"/>
              </a:ext>
            </a:extLst>
          </p:cNvPr>
          <p:cNvSpPr/>
          <p:nvPr/>
        </p:nvSpPr>
        <p:spPr>
          <a:xfrm>
            <a:off x="8398565" y="1638952"/>
            <a:ext cx="3430576" cy="708720"/>
          </a:xfrm>
          <a:prstGeom prst="rect">
            <a:avLst/>
          </a:prstGeom>
          <a:solidFill>
            <a:schemeClr val="bg1">
              <a:lumMod val="75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Helvetica Light"/>
              <a:ea typeface="+mn-ea"/>
              <a:cs typeface="+mn-cs"/>
              <a:sym typeface="Helvetica Light"/>
            </a:endParaRPr>
          </a:p>
        </p:txBody>
      </p:sp>
      <p:sp>
        <p:nvSpPr>
          <p:cNvPr id="27" name="Redondear rectángulo de esquina del mismo lado 26">
            <a:extLst>
              <a:ext uri="{FF2B5EF4-FFF2-40B4-BE49-F238E27FC236}">
                <a16:creationId xmlns:a16="http://schemas.microsoft.com/office/drawing/2014/main" id="{03E1E485-C637-8644-A4B2-33DDBAC78297}"/>
              </a:ext>
            </a:extLst>
          </p:cNvPr>
          <p:cNvSpPr/>
          <p:nvPr/>
        </p:nvSpPr>
        <p:spPr>
          <a:xfrm>
            <a:off x="812800" y="1311121"/>
            <a:ext cx="11016342" cy="276999"/>
          </a:xfrm>
          <a:prstGeom prst="round2SameRect">
            <a:avLst/>
          </a:prstGeom>
          <a:solidFill>
            <a:srgbClr val="00114B"/>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a:ln>
                <a:noFill/>
              </a:ln>
              <a:solidFill>
                <a:srgbClr val="FFFFFF"/>
              </a:solidFill>
              <a:effectLst/>
              <a:uLnTx/>
              <a:uFillTx/>
              <a:latin typeface="Calibri" panose="020F0502020204030204"/>
              <a:ea typeface="+mn-ea"/>
              <a:cs typeface="+mn-cs"/>
              <a:sym typeface="Helvetica Light"/>
            </a:endParaRPr>
          </a:p>
        </p:txBody>
      </p:sp>
      <p:pic>
        <p:nvPicPr>
          <p:cNvPr id="221" name="pasted-image.pdf"/>
          <p:cNvPicPr>
            <a:picLocks noChangeAspect="1"/>
          </p:cNvPicPr>
          <p:nvPr/>
        </p:nvPicPr>
        <p:blipFill>
          <a:blip r:embed="rId3"/>
          <a:stretch>
            <a:fillRect/>
          </a:stretch>
        </p:blipFill>
        <p:spPr>
          <a:xfrm>
            <a:off x="-1" y="6830883"/>
            <a:ext cx="12192001" cy="37303"/>
          </a:xfrm>
          <a:prstGeom prst="rect">
            <a:avLst/>
          </a:prstGeom>
          <a:ln w="3175">
            <a:miter lim="400000"/>
          </a:ln>
        </p:spPr>
      </p:pic>
      <p:sp>
        <p:nvSpPr>
          <p:cNvPr id="13" name="Título 2">
            <a:extLst>
              <a:ext uri="{FF2B5EF4-FFF2-40B4-BE49-F238E27FC236}">
                <a16:creationId xmlns:a16="http://schemas.microsoft.com/office/drawing/2014/main" id="{41CB105B-77BF-8F40-80FC-396CC1CE7229}"/>
              </a:ext>
            </a:extLst>
          </p:cNvPr>
          <p:cNvSpPr txBox="1">
            <a:spLocks/>
          </p:cNvSpPr>
          <p:nvPr/>
        </p:nvSpPr>
        <p:spPr>
          <a:xfrm>
            <a:off x="163595" y="-46321"/>
            <a:ext cx="3929434" cy="754743"/>
          </a:xfrm>
          <a:prstGeom prst="rect">
            <a:avLst/>
          </a:prstGeom>
          <a:ln w="3175">
            <a:miter lim="400000"/>
          </a:ln>
          <a:extLst>
            <a:ext uri="{C572A759-6A51-4108-AA02-DFA0A04FC94B}">
              <ma14:wrappingTextBoxFlag xmlns:ma14="http://schemas.microsoft.com/office/mac/drawingml/2011/main" xmlns="" val="1"/>
            </a:ext>
          </a:extLst>
        </p:spPr>
        <p:txBody>
          <a:bodyPr lIns="60959" tIns="60959" rIns="60959" bIns="60959" anchor="b">
            <a:noAutofit/>
          </a:bodyPr>
          <a:lstStyle>
            <a:lvl1pPr marL="0" marR="0" indent="0" algn="ctr" defTabSz="914400"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17145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2pPr>
            <a:lvl3pPr marL="0" marR="0" indent="34290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3pPr>
            <a:lvl4pPr marL="0" marR="0" indent="51435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4pPr>
            <a:lvl5pPr marL="0" marR="0" indent="68580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5pPr>
            <a:lvl6pPr marL="0" marR="0" indent="85725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6pPr>
            <a:lvl7pPr marL="0" marR="0" indent="102870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7pPr>
            <a:lvl8pPr marL="0" marR="0" indent="120015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8pPr>
            <a:lvl9pPr marL="0" marR="0" indent="137160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MX" sz="2400" b="1" i="0" u="none" strike="noStrike" kern="1200" cap="none" spc="0" normalizeH="0" baseline="0" noProof="0" dirty="0">
                <a:ln>
                  <a:noFill/>
                </a:ln>
                <a:solidFill>
                  <a:srgbClr val="FFFFFF"/>
                </a:solidFill>
                <a:effectLst/>
                <a:highlight>
                  <a:srgbClr val="FF0000"/>
                </a:highlight>
                <a:uLnTx/>
                <a:uFillTx/>
                <a:latin typeface="Terpel Sans ExtraBold" pitchFamily="2" charset="77"/>
                <a:cs typeface="Arial"/>
                <a:sym typeface="Calibri Light"/>
              </a:rPr>
              <a:t>Resultados 2022</a:t>
            </a:r>
          </a:p>
        </p:txBody>
      </p:sp>
      <p:sp>
        <p:nvSpPr>
          <p:cNvPr id="2" name="Rectángulo 1">
            <a:extLst>
              <a:ext uri="{FF2B5EF4-FFF2-40B4-BE49-F238E27FC236}">
                <a16:creationId xmlns:a16="http://schemas.microsoft.com/office/drawing/2014/main" id="{97927C32-BFCA-9041-A650-3F2597D71FB8}"/>
              </a:ext>
            </a:extLst>
          </p:cNvPr>
          <p:cNvSpPr/>
          <p:nvPr/>
        </p:nvSpPr>
        <p:spPr>
          <a:xfrm>
            <a:off x="4093029" y="1311121"/>
            <a:ext cx="4671145"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white"/>
                </a:solidFill>
                <a:effectLst/>
                <a:uLnTx/>
                <a:uFillTx/>
                <a:latin typeface="Terpel Sans" pitchFamily="2" charset="77"/>
                <a:ea typeface="+mn-ea"/>
                <a:cs typeface="Arial"/>
              </a:rPr>
              <a:t>Resumen de acciones de mercadeo 2022</a:t>
            </a:r>
          </a:p>
        </p:txBody>
      </p:sp>
      <p:sp>
        <p:nvSpPr>
          <p:cNvPr id="6" name="Marcador de texto 2">
            <a:extLst>
              <a:ext uri="{FF2B5EF4-FFF2-40B4-BE49-F238E27FC236}">
                <a16:creationId xmlns:a16="http://schemas.microsoft.com/office/drawing/2014/main" id="{69914138-2356-444B-9337-C90BCF7E1C88}"/>
              </a:ext>
            </a:extLst>
          </p:cNvPr>
          <p:cNvSpPr txBox="1">
            <a:spLocks/>
          </p:cNvSpPr>
          <p:nvPr/>
        </p:nvSpPr>
        <p:spPr>
          <a:xfrm>
            <a:off x="4921182" y="1851841"/>
            <a:ext cx="1522867" cy="276999"/>
          </a:xfrm>
          <a:prstGeom prst="rect">
            <a:avLst/>
          </a:prstGeom>
        </p:spPr>
        <p:txBody>
          <a:bodyPr vert="horz" wrap="square" lIns="91440" tIns="45720" rIns="91440" bIns="45720" rtlCol="0" anchor="t" anchorCtr="0">
            <a:spAutoFit/>
          </a:bodyPr>
          <a:lstStyle>
            <a:lvl1pPr marL="0" indent="0" algn="l" defTabSz="914400" rtl="0" eaLnBrk="1" latinLnBrk="0" hangingPunct="1">
              <a:lnSpc>
                <a:spcPct val="100000"/>
              </a:lnSpc>
              <a:spcBef>
                <a:spcPts val="1000"/>
              </a:spcBef>
              <a:buFont typeface="Arial" panose="020B0604020202020204" pitchFamily="34" charset="0"/>
              <a:buNone/>
              <a:defRPr sz="1600" b="1" i="0" kern="1200" spc="0" baseline="0">
                <a:solidFill>
                  <a:schemeClr val="tx1"/>
                </a:solidFill>
                <a:latin typeface="Arial" panose="020B0604020202020204" pitchFamily="34" charset="0"/>
                <a:ea typeface="+mn-ea"/>
                <a:cs typeface="+mn-cs"/>
              </a:defRPr>
            </a:lvl1pPr>
            <a:lvl2pPr marL="449263" indent="-179388" algn="l" defTabSz="914400" rtl="0" eaLnBrk="1" latinLnBrk="0" hangingPunct="1">
              <a:lnSpc>
                <a:spcPct val="90000"/>
              </a:lnSpc>
              <a:spcBef>
                <a:spcPts val="500"/>
              </a:spcBef>
              <a:buFont typeface="Arial" panose="020B0604020202020204" pitchFamily="34" charset="0"/>
              <a:buChar char="•"/>
              <a:tabLst/>
              <a:defRPr sz="2000" b="0" i="0" kern="1200" spc="0" baseline="0">
                <a:solidFill>
                  <a:schemeClr val="tx1"/>
                </a:solidFill>
                <a:latin typeface="Arial" panose="020B0604020202020204" pitchFamily="34" charset="0"/>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sz="1800" b="0" i="0" kern="1200" spc="0" baseline="0">
                <a:solidFill>
                  <a:schemeClr val="tx1"/>
                </a:solidFill>
                <a:latin typeface="Arial" panose="020B0604020202020204" pitchFamily="34" charset="0"/>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CO" sz="1200" b="0" i="0" u="none" strike="noStrike" kern="1200" cap="none" spc="0" normalizeH="0" baseline="0" noProof="0" dirty="0">
                <a:ln>
                  <a:noFill/>
                </a:ln>
                <a:solidFill>
                  <a:prstClr val="white"/>
                </a:solidFill>
                <a:effectLst/>
                <a:uLnTx/>
                <a:uFillTx/>
                <a:latin typeface="Terpel Sans"/>
                <a:ea typeface="+mn-ea"/>
                <a:cs typeface="Arial"/>
              </a:rPr>
              <a:t>Objetivo. </a:t>
            </a:r>
            <a:endParaRPr kumimoji="0" lang="es-CO" sz="1200" b="0" i="0" u="none" strike="noStrike" kern="1200" cap="none" spc="0" normalizeH="0" baseline="0" noProof="0" dirty="0">
              <a:ln>
                <a:noFill/>
              </a:ln>
              <a:solidFill>
                <a:prstClr val="white"/>
              </a:solidFill>
              <a:effectLst/>
              <a:uLnTx/>
              <a:uFillTx/>
              <a:latin typeface="Terpel Sans" pitchFamily="2" charset="77"/>
              <a:ea typeface="+mn-ea"/>
              <a:cs typeface="Arial"/>
            </a:endParaRPr>
          </a:p>
        </p:txBody>
      </p:sp>
      <p:sp>
        <p:nvSpPr>
          <p:cNvPr id="7" name="Rectángulo 6">
            <a:extLst>
              <a:ext uri="{FF2B5EF4-FFF2-40B4-BE49-F238E27FC236}">
                <a16:creationId xmlns:a16="http://schemas.microsoft.com/office/drawing/2014/main" id="{608146BF-3F3A-4647-A6F0-7DD221F3AA99}"/>
              </a:ext>
            </a:extLst>
          </p:cNvPr>
          <p:cNvSpPr/>
          <p:nvPr/>
        </p:nvSpPr>
        <p:spPr>
          <a:xfrm>
            <a:off x="8559191" y="1663741"/>
            <a:ext cx="309208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a:ln>
                  <a:noFill/>
                </a:ln>
                <a:solidFill>
                  <a:prstClr val="white"/>
                </a:solidFill>
                <a:effectLst/>
                <a:uLnTx/>
                <a:uFillTx/>
                <a:latin typeface="Terpel Sans" pitchFamily="2" charset="77"/>
                <a:ea typeface="+mn-ea"/>
                <a:cs typeface="Arial"/>
              </a:rPr>
              <a:t>Descripción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a:ln>
                  <a:noFill/>
                </a:ln>
                <a:solidFill>
                  <a:prstClr val="white"/>
                </a:solidFill>
                <a:effectLst/>
                <a:uLnTx/>
                <a:uFillTx/>
                <a:latin typeface="Terpel Sans" pitchFamily="2" charset="77"/>
                <a:ea typeface="+mn-ea"/>
                <a:cs typeface="Arial"/>
              </a:rPr>
              <a:t>(Detalle el tipo de acción y describa su ejecución o mecánica) </a:t>
            </a:r>
          </a:p>
        </p:txBody>
      </p:sp>
      <p:sp>
        <p:nvSpPr>
          <p:cNvPr id="9" name="Rectángulo 8">
            <a:extLst>
              <a:ext uri="{FF2B5EF4-FFF2-40B4-BE49-F238E27FC236}">
                <a16:creationId xmlns:a16="http://schemas.microsoft.com/office/drawing/2014/main" id="{2E1622D5-2498-1F4A-9A51-6E290FDE8260}"/>
              </a:ext>
            </a:extLst>
          </p:cNvPr>
          <p:cNvSpPr/>
          <p:nvPr/>
        </p:nvSpPr>
        <p:spPr>
          <a:xfrm>
            <a:off x="1363388" y="3579898"/>
            <a:ext cx="2925801"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white">
                    <a:lumMod val="50000"/>
                  </a:prstClr>
                </a:solidFill>
                <a:effectLst/>
                <a:uLnTx/>
                <a:uFillTx/>
                <a:latin typeface="Terpel Sans" pitchFamily="2" charset="77"/>
                <a:ea typeface="+mn-ea"/>
                <a:cs typeface="Arial"/>
              </a:rPr>
              <a:t>(Key visual)</a:t>
            </a:r>
          </a:p>
        </p:txBody>
      </p:sp>
      <p:sp>
        <p:nvSpPr>
          <p:cNvPr id="21" name="Marcador de texto 2">
            <a:extLst>
              <a:ext uri="{FF2B5EF4-FFF2-40B4-BE49-F238E27FC236}">
                <a16:creationId xmlns:a16="http://schemas.microsoft.com/office/drawing/2014/main" id="{2169701E-6CE6-4549-9701-7E1948AA9C9F}"/>
              </a:ext>
            </a:extLst>
          </p:cNvPr>
          <p:cNvSpPr txBox="1">
            <a:spLocks/>
          </p:cNvSpPr>
          <p:nvPr/>
        </p:nvSpPr>
        <p:spPr>
          <a:xfrm>
            <a:off x="6697831" y="1825053"/>
            <a:ext cx="1522867" cy="276999"/>
          </a:xfrm>
          <a:prstGeom prst="rect">
            <a:avLst/>
          </a:prstGeom>
        </p:spPr>
        <p:txBody>
          <a:bodyPr vert="horz" wrap="square" lIns="91440" tIns="45720" rIns="91440" bIns="45720" rtlCol="0" anchor="t" anchorCtr="0">
            <a:spAutoFit/>
          </a:bodyPr>
          <a:lstStyle>
            <a:lvl1pPr marL="0" indent="0" algn="l" defTabSz="914400" rtl="0" eaLnBrk="1" latinLnBrk="0" hangingPunct="1">
              <a:lnSpc>
                <a:spcPct val="100000"/>
              </a:lnSpc>
              <a:spcBef>
                <a:spcPts val="1000"/>
              </a:spcBef>
              <a:buFont typeface="Arial" panose="020B0604020202020204" pitchFamily="34" charset="0"/>
              <a:buNone/>
              <a:defRPr sz="1600" b="1" i="0" kern="1200" spc="0" baseline="0">
                <a:solidFill>
                  <a:schemeClr val="tx1"/>
                </a:solidFill>
                <a:latin typeface="Arial" panose="020B0604020202020204" pitchFamily="34" charset="0"/>
                <a:ea typeface="+mn-ea"/>
                <a:cs typeface="+mn-cs"/>
              </a:defRPr>
            </a:lvl1pPr>
            <a:lvl2pPr marL="449263" indent="-179388" algn="l" defTabSz="914400" rtl="0" eaLnBrk="1" latinLnBrk="0" hangingPunct="1">
              <a:lnSpc>
                <a:spcPct val="90000"/>
              </a:lnSpc>
              <a:spcBef>
                <a:spcPts val="500"/>
              </a:spcBef>
              <a:buFont typeface="Arial" panose="020B0604020202020204" pitchFamily="34" charset="0"/>
              <a:buChar char="•"/>
              <a:tabLst/>
              <a:defRPr sz="2000" b="0" i="0" kern="1200" spc="0" baseline="0">
                <a:solidFill>
                  <a:schemeClr val="tx1"/>
                </a:solidFill>
                <a:latin typeface="Arial" panose="020B0604020202020204" pitchFamily="34" charset="0"/>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sz="1800" b="0" i="0" kern="1200" spc="0" baseline="0">
                <a:solidFill>
                  <a:schemeClr val="tx1"/>
                </a:solidFill>
                <a:latin typeface="Arial" panose="020B0604020202020204" pitchFamily="34" charset="0"/>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CO" sz="1200" b="0" i="0" u="none" strike="noStrike" kern="1200" cap="none" spc="0" normalizeH="0" baseline="0" noProof="0">
                <a:ln>
                  <a:noFill/>
                </a:ln>
                <a:solidFill>
                  <a:prstClr val="white"/>
                </a:solidFill>
                <a:effectLst/>
                <a:uLnTx/>
                <a:uFillTx/>
                <a:latin typeface="Terpel Sans" pitchFamily="2" charset="77"/>
                <a:ea typeface="+mn-ea"/>
                <a:cs typeface="Arial"/>
              </a:rPr>
              <a:t>Fecha</a:t>
            </a:r>
          </a:p>
        </p:txBody>
      </p:sp>
      <p:sp>
        <p:nvSpPr>
          <p:cNvPr id="29" name="Rectángulo 28">
            <a:extLst>
              <a:ext uri="{FF2B5EF4-FFF2-40B4-BE49-F238E27FC236}">
                <a16:creationId xmlns:a16="http://schemas.microsoft.com/office/drawing/2014/main" id="{0E20EA88-FE14-114E-BAE9-121F3448258B}"/>
              </a:ext>
            </a:extLst>
          </p:cNvPr>
          <p:cNvSpPr/>
          <p:nvPr/>
        </p:nvSpPr>
        <p:spPr>
          <a:xfrm>
            <a:off x="6829807" y="3099477"/>
            <a:ext cx="1281003" cy="312659"/>
          </a:xfrm>
          <a:prstGeom prst="rect">
            <a:avLst/>
          </a:prstGeom>
          <a:solidFill>
            <a:schemeClr val="bg1">
              <a:lumMod val="75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Helvetica Light"/>
              <a:ea typeface="+mn-ea"/>
              <a:cs typeface="+mn-cs"/>
              <a:sym typeface="Helvetica Light"/>
            </a:endParaRPr>
          </a:p>
        </p:txBody>
      </p:sp>
      <p:sp>
        <p:nvSpPr>
          <p:cNvPr id="28" name="Marcador de texto 2">
            <a:extLst>
              <a:ext uri="{FF2B5EF4-FFF2-40B4-BE49-F238E27FC236}">
                <a16:creationId xmlns:a16="http://schemas.microsoft.com/office/drawing/2014/main" id="{84D03CF1-08DA-F04D-B1A9-8EA9F894990C}"/>
              </a:ext>
            </a:extLst>
          </p:cNvPr>
          <p:cNvSpPr txBox="1">
            <a:spLocks/>
          </p:cNvSpPr>
          <p:nvPr/>
        </p:nvSpPr>
        <p:spPr>
          <a:xfrm>
            <a:off x="6859108" y="3117306"/>
            <a:ext cx="1200312" cy="276999"/>
          </a:xfrm>
          <a:prstGeom prst="rect">
            <a:avLst/>
          </a:prstGeom>
        </p:spPr>
        <p:txBody>
          <a:bodyPr vert="horz" wrap="square" lIns="91440" tIns="45720" rIns="91440" bIns="45720" rtlCol="0" anchor="t" anchorCtr="0">
            <a:spAutoFit/>
          </a:bodyPr>
          <a:lstStyle>
            <a:lvl1pPr marL="0" indent="0" algn="l" defTabSz="914400" rtl="0" eaLnBrk="1" latinLnBrk="0" hangingPunct="1">
              <a:lnSpc>
                <a:spcPct val="100000"/>
              </a:lnSpc>
              <a:spcBef>
                <a:spcPts val="1000"/>
              </a:spcBef>
              <a:buFont typeface="Arial" panose="020B0604020202020204" pitchFamily="34" charset="0"/>
              <a:buNone/>
              <a:defRPr sz="1600" b="1" i="0" kern="1200" spc="0" baseline="0">
                <a:solidFill>
                  <a:schemeClr val="tx1"/>
                </a:solidFill>
                <a:latin typeface="Arial" panose="020B0604020202020204" pitchFamily="34" charset="0"/>
                <a:ea typeface="+mn-ea"/>
                <a:cs typeface="+mn-cs"/>
              </a:defRPr>
            </a:lvl1pPr>
            <a:lvl2pPr marL="449263" indent="-179388" algn="l" defTabSz="914400" rtl="0" eaLnBrk="1" latinLnBrk="0" hangingPunct="1">
              <a:lnSpc>
                <a:spcPct val="90000"/>
              </a:lnSpc>
              <a:spcBef>
                <a:spcPts val="500"/>
              </a:spcBef>
              <a:buFont typeface="Arial" panose="020B0604020202020204" pitchFamily="34" charset="0"/>
              <a:buChar char="•"/>
              <a:tabLst/>
              <a:defRPr sz="2000" b="0" i="0" kern="1200" spc="0" baseline="0">
                <a:solidFill>
                  <a:schemeClr val="tx1"/>
                </a:solidFill>
                <a:latin typeface="Arial" panose="020B0604020202020204" pitchFamily="34" charset="0"/>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sz="1800" b="0" i="0" kern="1200" spc="0" baseline="0">
                <a:solidFill>
                  <a:schemeClr val="tx1"/>
                </a:solidFill>
                <a:latin typeface="Arial" panose="020B0604020202020204" pitchFamily="34" charset="0"/>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CO" sz="1200" b="0" i="0" u="none" strike="noStrike" kern="1200" cap="none" spc="0" normalizeH="0" baseline="0" noProof="0">
                <a:ln>
                  <a:noFill/>
                </a:ln>
                <a:solidFill>
                  <a:prstClr val="white"/>
                </a:solidFill>
                <a:effectLst/>
                <a:uLnTx/>
                <a:uFillTx/>
                <a:latin typeface="Terpel Sans" pitchFamily="2" charset="77"/>
                <a:ea typeface="+mn-ea"/>
                <a:cs typeface="Arial"/>
              </a:rPr>
              <a:t>Inversión</a:t>
            </a:r>
          </a:p>
        </p:txBody>
      </p:sp>
      <p:sp>
        <p:nvSpPr>
          <p:cNvPr id="30" name="Rectángulo 29">
            <a:extLst>
              <a:ext uri="{FF2B5EF4-FFF2-40B4-BE49-F238E27FC236}">
                <a16:creationId xmlns:a16="http://schemas.microsoft.com/office/drawing/2014/main" id="{E59705FB-75E8-2949-B312-8F1C2893BF99}"/>
              </a:ext>
            </a:extLst>
          </p:cNvPr>
          <p:cNvSpPr/>
          <p:nvPr/>
        </p:nvSpPr>
        <p:spPr>
          <a:xfrm>
            <a:off x="4827840" y="4228630"/>
            <a:ext cx="7001301" cy="272831"/>
          </a:xfrm>
          <a:prstGeom prst="rect">
            <a:avLst/>
          </a:prstGeom>
          <a:solidFill>
            <a:schemeClr val="bg1">
              <a:lumMod val="75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Helvetica Light"/>
              <a:ea typeface="+mn-ea"/>
              <a:cs typeface="+mn-cs"/>
              <a:sym typeface="Helvetica Light"/>
            </a:endParaRPr>
          </a:p>
        </p:txBody>
      </p:sp>
      <p:sp>
        <p:nvSpPr>
          <p:cNvPr id="31" name="Rectángulo 30">
            <a:extLst>
              <a:ext uri="{FF2B5EF4-FFF2-40B4-BE49-F238E27FC236}">
                <a16:creationId xmlns:a16="http://schemas.microsoft.com/office/drawing/2014/main" id="{6516E700-A318-4C40-ACFC-4F1E48AF8EB1}"/>
              </a:ext>
            </a:extLst>
          </p:cNvPr>
          <p:cNvSpPr/>
          <p:nvPr/>
        </p:nvSpPr>
        <p:spPr>
          <a:xfrm>
            <a:off x="5992917" y="4224492"/>
            <a:ext cx="4671145"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err="1">
                <a:ln>
                  <a:noFill/>
                </a:ln>
                <a:solidFill>
                  <a:prstClr val="white"/>
                </a:solidFill>
                <a:effectLst/>
                <a:uLnTx/>
                <a:uFillTx/>
                <a:latin typeface="Terpel Sans" pitchFamily="2" charset="77"/>
                <a:ea typeface="+mn-ea"/>
                <a:cs typeface="Arial"/>
              </a:rPr>
              <a:t>KPI´s</a:t>
            </a:r>
            <a:r>
              <a:rPr kumimoji="0" lang="es-CO" sz="1200" b="0" i="0" u="none" strike="noStrike" kern="1200" cap="none" spc="0" normalizeH="0" baseline="0" noProof="0" dirty="0">
                <a:ln>
                  <a:noFill/>
                </a:ln>
                <a:solidFill>
                  <a:prstClr val="white"/>
                </a:solidFill>
                <a:effectLst/>
                <a:uLnTx/>
                <a:uFillTx/>
                <a:latin typeface="Terpel Sans" pitchFamily="2" charset="77"/>
                <a:ea typeface="+mn-ea"/>
                <a:cs typeface="Arial"/>
              </a:rPr>
              <a:t> y cumplimientos</a:t>
            </a:r>
          </a:p>
        </p:txBody>
      </p:sp>
      <p:sp>
        <p:nvSpPr>
          <p:cNvPr id="5" name="CuadroTexto 4">
            <a:extLst>
              <a:ext uri="{FF2B5EF4-FFF2-40B4-BE49-F238E27FC236}">
                <a16:creationId xmlns:a16="http://schemas.microsoft.com/office/drawing/2014/main" id="{F17962AB-0DCC-4887-85E0-F5EC36AB76C0}"/>
              </a:ext>
            </a:extLst>
          </p:cNvPr>
          <p:cNvSpPr txBox="1"/>
          <p:nvPr/>
        </p:nvSpPr>
        <p:spPr>
          <a:xfrm>
            <a:off x="803787" y="968632"/>
            <a:ext cx="10760526" cy="29922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l" defTabSz="550333" rtl="0" eaLnBrk="1" fontAlgn="auto" latinLnBrk="0" hangingPunct="0">
              <a:lnSpc>
                <a:spcPct val="100000"/>
              </a:lnSpc>
              <a:spcBef>
                <a:spcPts val="0"/>
              </a:spcBef>
              <a:spcAft>
                <a:spcPts val="0"/>
              </a:spcAft>
              <a:buClrTx/>
              <a:buSzTx/>
              <a:buFontTx/>
              <a:buNone/>
              <a:tabLst/>
              <a:defRPr/>
            </a:pPr>
            <a:r>
              <a:rPr kumimoji="0" lang="es-CO" sz="1500" b="0" i="0" u="none" strike="noStrike" kern="1200" cap="none" spc="0" normalizeH="0" baseline="0" noProof="0" dirty="0">
                <a:ln>
                  <a:noFill/>
                </a:ln>
                <a:solidFill>
                  <a:srgbClr val="000000"/>
                </a:solidFill>
                <a:effectLst/>
                <a:uLnTx/>
                <a:uFillTx/>
                <a:latin typeface="Terpel Sans"/>
                <a:ea typeface="+mn-ea"/>
                <a:cs typeface="+mn-cs"/>
                <a:sym typeface="Helvetica Light"/>
              </a:rPr>
              <a:t>Hacer Zoom en las principales acciones de mercadeo 2022, para marca </a:t>
            </a:r>
            <a:r>
              <a:rPr kumimoji="0" lang="es-CO" sz="1500" b="0" i="0" u="none" strike="noStrike" kern="1200" cap="none" spc="0" normalizeH="0" baseline="0" noProof="0" dirty="0" err="1">
                <a:ln>
                  <a:noFill/>
                </a:ln>
                <a:solidFill>
                  <a:srgbClr val="000000"/>
                </a:solidFill>
                <a:effectLst/>
                <a:uLnTx/>
                <a:uFillTx/>
                <a:latin typeface="Terpel Sans"/>
                <a:ea typeface="+mn-ea"/>
                <a:cs typeface="+mn-cs"/>
                <a:sym typeface="Helvetica Light"/>
              </a:rPr>
              <a:t>Mobil</a:t>
            </a:r>
            <a:r>
              <a:rPr kumimoji="0" lang="es-CO" sz="1500" b="0" i="0" u="none" strike="noStrike" kern="1200" cap="none" spc="0" normalizeH="0" baseline="0" noProof="0" dirty="0">
                <a:ln>
                  <a:noFill/>
                </a:ln>
                <a:solidFill>
                  <a:srgbClr val="000000"/>
                </a:solidFill>
                <a:effectLst/>
                <a:uLnTx/>
                <a:uFillTx/>
                <a:latin typeface="EMprint"/>
                <a:ea typeface="+mn-ea"/>
                <a:cs typeface="+mn-cs"/>
                <a:sym typeface="Helvetica Light"/>
              </a:rPr>
              <a:t>™ </a:t>
            </a:r>
            <a:r>
              <a:rPr kumimoji="0" lang="es-CO" sz="1500" b="0" i="0" u="none" strike="noStrike" kern="1200" cap="none" spc="0" normalizeH="0" baseline="0" noProof="0" dirty="0">
                <a:ln>
                  <a:noFill/>
                </a:ln>
                <a:solidFill>
                  <a:srgbClr val="000000"/>
                </a:solidFill>
                <a:effectLst/>
                <a:uLnTx/>
                <a:uFillTx/>
                <a:latin typeface="Terpel Sans"/>
                <a:ea typeface="+mn-ea"/>
                <a:cs typeface="+mn-cs"/>
                <a:sym typeface="Helvetica Light"/>
              </a:rPr>
              <a:t>B2B. </a:t>
            </a:r>
            <a:endParaRPr kumimoji="0" lang="es-CO" sz="1500" b="0" i="0" u="none" strike="noStrike" kern="1200" cap="none" spc="0" normalizeH="0" baseline="0" noProof="0" dirty="0">
              <a:ln>
                <a:noFill/>
              </a:ln>
              <a:solidFill>
                <a:srgbClr val="000000"/>
              </a:solidFill>
              <a:effectLst/>
              <a:uLnTx/>
              <a:uFillTx/>
              <a:latin typeface="Terpel Sans" pitchFamily="2" charset="77"/>
              <a:ea typeface="+mn-ea"/>
              <a:cs typeface="+mn-cs"/>
              <a:sym typeface="Helvetica Light"/>
            </a:endParaRPr>
          </a:p>
        </p:txBody>
      </p:sp>
      <mc:AlternateContent xmlns:mc="http://schemas.openxmlformats.org/markup-compatibility/2006" xmlns:p14="http://schemas.microsoft.com/office/powerpoint/2010/main">
        <mc:Choice Requires="p14">
          <p:contentPart p14:bwMode="auto" r:id="rId4">
            <p14:nvContentPartPr>
              <p14:cNvPr id="8" name="Entrada de lápiz 7">
                <a:extLst>
                  <a:ext uri="{FF2B5EF4-FFF2-40B4-BE49-F238E27FC236}">
                    <a16:creationId xmlns:a16="http://schemas.microsoft.com/office/drawing/2014/main" id="{D093E818-F07A-4AF5-9273-FA21349C3A0F}"/>
                  </a:ext>
                </a:extLst>
              </p14:cNvPr>
              <p14:cNvContentPartPr/>
              <p14:nvPr/>
            </p14:nvContentPartPr>
            <p14:xfrm>
              <a:off x="1230751" y="2193462"/>
              <a:ext cx="9524" cy="9524"/>
            </p14:xfrm>
          </p:contentPart>
        </mc:Choice>
        <mc:Fallback xmlns="">
          <p:pic>
            <p:nvPicPr>
              <p:cNvPr id="8" name="Entrada de lápiz 7">
                <a:extLst>
                  <a:ext uri="{FF2B5EF4-FFF2-40B4-BE49-F238E27FC236}">
                    <a16:creationId xmlns:a16="http://schemas.microsoft.com/office/drawing/2014/main" id="{D093E818-F07A-4AF5-9273-FA21349C3A0F}"/>
                  </a:ext>
                </a:extLst>
              </p:cNvPr>
              <p:cNvPicPr/>
              <p:nvPr/>
            </p:nvPicPr>
            <p:blipFill>
              <a:blip r:embed="rId5"/>
              <a:stretch>
                <a:fillRect/>
              </a:stretch>
            </p:blipFill>
            <p:spPr>
              <a:xfrm>
                <a:off x="754551" y="1717262"/>
                <a:ext cx="952400" cy="952400"/>
              </a:xfrm>
              <a:prstGeom prst="rect">
                <a:avLst/>
              </a:prstGeom>
            </p:spPr>
          </p:pic>
        </mc:Fallback>
      </mc:AlternateContent>
      <p:sp>
        <p:nvSpPr>
          <p:cNvPr id="3" name="Rectángulo 2">
            <a:extLst>
              <a:ext uri="{FF2B5EF4-FFF2-40B4-BE49-F238E27FC236}">
                <a16:creationId xmlns:a16="http://schemas.microsoft.com/office/drawing/2014/main" id="{71BD2500-3193-4851-9EB7-A0763F4DF79D}"/>
              </a:ext>
            </a:extLst>
          </p:cNvPr>
          <p:cNvSpPr/>
          <p:nvPr/>
        </p:nvSpPr>
        <p:spPr>
          <a:xfrm>
            <a:off x="4827840" y="2347672"/>
            <a:ext cx="1709552" cy="1784490"/>
          </a:xfrm>
          <a:prstGeom prst="rect">
            <a:avLst/>
          </a:prstGeom>
          <a:no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ángulo 25">
            <a:extLst>
              <a:ext uri="{FF2B5EF4-FFF2-40B4-BE49-F238E27FC236}">
                <a16:creationId xmlns:a16="http://schemas.microsoft.com/office/drawing/2014/main" id="{6FC76161-F20D-4A68-BC7C-73659B554804}"/>
              </a:ext>
            </a:extLst>
          </p:cNvPr>
          <p:cNvSpPr/>
          <p:nvPr/>
        </p:nvSpPr>
        <p:spPr>
          <a:xfrm>
            <a:off x="6842192" y="2334861"/>
            <a:ext cx="1268618" cy="708720"/>
          </a:xfrm>
          <a:prstGeom prst="rect">
            <a:avLst/>
          </a:prstGeom>
          <a:no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ángulo 31">
            <a:extLst>
              <a:ext uri="{FF2B5EF4-FFF2-40B4-BE49-F238E27FC236}">
                <a16:creationId xmlns:a16="http://schemas.microsoft.com/office/drawing/2014/main" id="{066F4D8D-7B0B-40E6-B5D5-FC3474D9825C}"/>
              </a:ext>
            </a:extLst>
          </p:cNvPr>
          <p:cNvSpPr/>
          <p:nvPr/>
        </p:nvSpPr>
        <p:spPr>
          <a:xfrm>
            <a:off x="6842192" y="3396489"/>
            <a:ext cx="1268618" cy="708720"/>
          </a:xfrm>
          <a:prstGeom prst="rect">
            <a:avLst/>
          </a:prstGeom>
          <a:no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ángulo 32">
            <a:extLst>
              <a:ext uri="{FF2B5EF4-FFF2-40B4-BE49-F238E27FC236}">
                <a16:creationId xmlns:a16="http://schemas.microsoft.com/office/drawing/2014/main" id="{04DD66BC-DC05-4611-B158-EA9F6DE2D840}"/>
              </a:ext>
            </a:extLst>
          </p:cNvPr>
          <p:cNvSpPr/>
          <p:nvPr/>
        </p:nvSpPr>
        <p:spPr>
          <a:xfrm>
            <a:off x="8415609" y="2306191"/>
            <a:ext cx="3393255" cy="1799017"/>
          </a:xfrm>
          <a:prstGeom prst="rect">
            <a:avLst/>
          </a:prstGeom>
          <a:no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ángulo 33">
            <a:extLst>
              <a:ext uri="{FF2B5EF4-FFF2-40B4-BE49-F238E27FC236}">
                <a16:creationId xmlns:a16="http://schemas.microsoft.com/office/drawing/2014/main" id="{9C8CE0B8-BD16-440F-A7C5-9DC043774B4D}"/>
              </a:ext>
            </a:extLst>
          </p:cNvPr>
          <p:cNvSpPr/>
          <p:nvPr/>
        </p:nvSpPr>
        <p:spPr>
          <a:xfrm>
            <a:off x="4830625" y="4428632"/>
            <a:ext cx="6978239" cy="1799017"/>
          </a:xfrm>
          <a:prstGeom prst="rect">
            <a:avLst/>
          </a:prstGeom>
          <a:no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82190"/>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a:extLst>
              <a:ext uri="{FF2B5EF4-FFF2-40B4-BE49-F238E27FC236}">
                <a16:creationId xmlns:a16="http://schemas.microsoft.com/office/drawing/2014/main" id="{A4339815-11B2-4421-82DD-6540D2540086}"/>
              </a:ext>
            </a:extLst>
          </p:cNvPr>
          <p:cNvPicPr>
            <a:picLocks noChangeAspect="1"/>
          </p:cNvPicPr>
          <p:nvPr/>
        </p:nvPicPr>
        <p:blipFill>
          <a:blip r:embed="rId2"/>
          <a:srcRect t="9" b="9"/>
          <a:stretch/>
        </p:blipFill>
        <p:spPr>
          <a:xfrm>
            <a:off x="0" y="0"/>
            <a:ext cx="12191980" cy="6856718"/>
          </a:xfrm>
          <a:prstGeom prst="rect">
            <a:avLst/>
          </a:prstGeom>
        </p:spPr>
      </p:pic>
      <p:sp>
        <p:nvSpPr>
          <p:cNvPr id="5" name="Redondear rectángulo de esquina del mismo lado 4">
            <a:extLst>
              <a:ext uri="{FF2B5EF4-FFF2-40B4-BE49-F238E27FC236}">
                <a16:creationId xmlns:a16="http://schemas.microsoft.com/office/drawing/2014/main" id="{EF6FB108-4FA8-9946-8628-98D3D1C597D0}"/>
              </a:ext>
            </a:extLst>
          </p:cNvPr>
          <p:cNvSpPr/>
          <p:nvPr/>
        </p:nvSpPr>
        <p:spPr>
          <a:xfrm>
            <a:off x="1103971" y="2074658"/>
            <a:ext cx="3100039" cy="490654"/>
          </a:xfrm>
          <a:prstGeom prst="round2SameRect">
            <a:avLst/>
          </a:prstGeom>
          <a:solidFill>
            <a:srgbClr val="001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a:ln>
                  <a:noFill/>
                </a:ln>
                <a:solidFill>
                  <a:prstClr val="white"/>
                </a:solidFill>
                <a:effectLst/>
                <a:uLnTx/>
                <a:uFillTx/>
                <a:latin typeface="Terpel Sans" pitchFamily="2" charset="77"/>
                <a:ea typeface="+mn-ea"/>
                <a:cs typeface="+mn-cs"/>
              </a:rPr>
              <a:t>ITEM</a:t>
            </a:r>
          </a:p>
        </p:txBody>
      </p:sp>
      <p:sp>
        <p:nvSpPr>
          <p:cNvPr id="6" name="Rectángulo 5">
            <a:extLst>
              <a:ext uri="{FF2B5EF4-FFF2-40B4-BE49-F238E27FC236}">
                <a16:creationId xmlns:a16="http://schemas.microsoft.com/office/drawing/2014/main" id="{76206E58-661D-884D-8643-883475932DE7}"/>
              </a:ext>
            </a:extLst>
          </p:cNvPr>
          <p:cNvSpPr/>
          <p:nvPr/>
        </p:nvSpPr>
        <p:spPr>
          <a:xfrm>
            <a:off x="4261626" y="2074658"/>
            <a:ext cx="2272990" cy="490654"/>
          </a:xfrm>
          <a:prstGeom prst="rect">
            <a:avLst/>
          </a:prstGeom>
          <a:solidFill>
            <a:srgbClr val="FF1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prstClr val="white"/>
                </a:solidFill>
                <a:effectLst/>
                <a:uLnTx/>
                <a:uFillTx/>
                <a:latin typeface="Terpel Sans" pitchFamily="2" charset="77"/>
                <a:ea typeface="+mn-ea"/>
                <a:cs typeface="+mn-cs"/>
              </a:rPr>
              <a:t>Cantidad año</a:t>
            </a:r>
            <a:endParaRPr kumimoji="0" lang="es-CO" sz="1400" b="1" i="0" u="none" strike="noStrike" kern="1200" cap="none" spc="0" normalizeH="0" baseline="0" noProof="0">
              <a:ln>
                <a:noFill/>
              </a:ln>
              <a:solidFill>
                <a:prstClr val="white"/>
              </a:solidFill>
              <a:effectLst/>
              <a:uLnTx/>
              <a:uFillTx/>
              <a:latin typeface="Terpel Sans" pitchFamily="2" charset="77"/>
              <a:ea typeface="+mn-ea"/>
              <a:cs typeface="+mn-cs"/>
            </a:endParaRPr>
          </a:p>
        </p:txBody>
      </p:sp>
      <p:sp>
        <p:nvSpPr>
          <p:cNvPr id="7" name="Rectángulo 6">
            <a:extLst>
              <a:ext uri="{FF2B5EF4-FFF2-40B4-BE49-F238E27FC236}">
                <a16:creationId xmlns:a16="http://schemas.microsoft.com/office/drawing/2014/main" id="{EB24EEF3-2AC2-AB45-B569-600093943D92}"/>
              </a:ext>
            </a:extLst>
          </p:cNvPr>
          <p:cNvSpPr/>
          <p:nvPr/>
        </p:nvSpPr>
        <p:spPr>
          <a:xfrm>
            <a:off x="6581081" y="2074658"/>
            <a:ext cx="2272990" cy="490654"/>
          </a:xfrm>
          <a:prstGeom prst="rect">
            <a:avLst/>
          </a:prstGeom>
          <a:solidFill>
            <a:srgbClr val="001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white"/>
                </a:solidFill>
                <a:effectLst/>
                <a:uLnTx/>
                <a:uFillTx/>
                <a:latin typeface="Terpel Sans" pitchFamily="2" charset="77"/>
                <a:ea typeface="+mn-ea"/>
                <a:cs typeface="+mn-cs"/>
              </a:rPr>
              <a:t># Clientes impactados</a:t>
            </a:r>
            <a:endParaRPr kumimoji="0" lang="es-CO" sz="1400" b="1" i="0" u="none" strike="noStrike" kern="1200" cap="none" spc="0" normalizeH="0" baseline="0" noProof="0" dirty="0">
              <a:ln>
                <a:noFill/>
              </a:ln>
              <a:solidFill>
                <a:prstClr val="white"/>
              </a:solidFill>
              <a:effectLst/>
              <a:uLnTx/>
              <a:uFillTx/>
              <a:latin typeface="Terpel Sans" pitchFamily="2" charset="77"/>
              <a:ea typeface="+mn-ea"/>
              <a:cs typeface="+mn-cs"/>
            </a:endParaRPr>
          </a:p>
        </p:txBody>
      </p:sp>
      <p:sp>
        <p:nvSpPr>
          <p:cNvPr id="8" name="Rectángulo 7">
            <a:extLst>
              <a:ext uri="{FF2B5EF4-FFF2-40B4-BE49-F238E27FC236}">
                <a16:creationId xmlns:a16="http://schemas.microsoft.com/office/drawing/2014/main" id="{FCBF9D47-DC4D-6447-B397-202279E4323A}"/>
              </a:ext>
            </a:extLst>
          </p:cNvPr>
          <p:cNvSpPr/>
          <p:nvPr/>
        </p:nvSpPr>
        <p:spPr>
          <a:xfrm>
            <a:off x="8900532" y="2074658"/>
            <a:ext cx="2272990" cy="490654"/>
          </a:xfrm>
          <a:prstGeom prst="rect">
            <a:avLst/>
          </a:prstGeom>
          <a:solidFill>
            <a:srgbClr val="FF1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prstClr val="white"/>
                </a:solidFill>
                <a:effectLst/>
                <a:uLnTx/>
                <a:uFillTx/>
                <a:latin typeface="Terpel Sans" pitchFamily="2" charset="77"/>
                <a:ea typeface="+mn-ea"/>
                <a:cs typeface="+mn-cs"/>
              </a:rPr>
              <a:t>Inv estimada</a:t>
            </a:r>
            <a:endParaRPr kumimoji="0" lang="es-CO" sz="1400" b="1" i="0" u="none" strike="noStrike" kern="1200" cap="none" spc="0" normalizeH="0" baseline="0" noProof="0">
              <a:ln>
                <a:noFill/>
              </a:ln>
              <a:solidFill>
                <a:prstClr val="white"/>
              </a:solidFill>
              <a:effectLst/>
              <a:uLnTx/>
              <a:uFillTx/>
              <a:latin typeface="Terpel Sans" pitchFamily="2" charset="77"/>
              <a:ea typeface="+mn-ea"/>
              <a:cs typeface="+mn-cs"/>
            </a:endParaRPr>
          </a:p>
        </p:txBody>
      </p:sp>
      <p:sp>
        <p:nvSpPr>
          <p:cNvPr id="11" name="Rectángulo 10">
            <a:extLst>
              <a:ext uri="{FF2B5EF4-FFF2-40B4-BE49-F238E27FC236}">
                <a16:creationId xmlns:a16="http://schemas.microsoft.com/office/drawing/2014/main" id="{4F804D0F-4FC2-C74D-BBBA-16C07BFC9E45}"/>
              </a:ext>
            </a:extLst>
          </p:cNvPr>
          <p:cNvSpPr/>
          <p:nvPr/>
        </p:nvSpPr>
        <p:spPr>
          <a:xfrm>
            <a:off x="1103971" y="2626644"/>
            <a:ext cx="3100039" cy="90324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white"/>
                </a:solidFill>
                <a:effectLst/>
                <a:uLnTx/>
                <a:uFillTx/>
                <a:latin typeface="Terpel Sans" pitchFamily="2" charset="77"/>
                <a:ea typeface="+mn-ea"/>
                <a:cs typeface="+mn-cs"/>
              </a:rPr>
              <a:t>Eventos de relacionamiento, vistas CDT o planta</a:t>
            </a:r>
          </a:p>
        </p:txBody>
      </p:sp>
      <p:sp>
        <p:nvSpPr>
          <p:cNvPr id="12" name="Rectángulo 11">
            <a:extLst>
              <a:ext uri="{FF2B5EF4-FFF2-40B4-BE49-F238E27FC236}">
                <a16:creationId xmlns:a16="http://schemas.microsoft.com/office/drawing/2014/main" id="{0650F85F-9C1C-D44E-8C50-3E440AAAD062}"/>
              </a:ext>
            </a:extLst>
          </p:cNvPr>
          <p:cNvSpPr/>
          <p:nvPr/>
        </p:nvSpPr>
        <p:spPr>
          <a:xfrm>
            <a:off x="1103971" y="3585648"/>
            <a:ext cx="3100039" cy="90324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white"/>
                </a:solidFill>
                <a:effectLst/>
                <a:uLnTx/>
                <a:uFillTx/>
                <a:latin typeface="Terpel Sans" pitchFamily="2" charset="77"/>
                <a:ea typeface="+mn-ea"/>
                <a:cs typeface="+mn-cs"/>
              </a:rPr>
              <a:t>Generación de HIPOP o </a:t>
            </a:r>
            <a:r>
              <a:rPr kumimoji="0" lang="es-MX" sz="1600" b="1" i="0" u="none" strike="noStrike" kern="1200" cap="none" spc="0" normalizeH="0" baseline="0" noProof="0" dirty="0" err="1">
                <a:ln>
                  <a:noFill/>
                </a:ln>
                <a:solidFill>
                  <a:prstClr val="white"/>
                </a:solidFill>
                <a:effectLst/>
                <a:uLnTx/>
                <a:uFillTx/>
                <a:latin typeface="Terpel Sans" pitchFamily="2" charset="77"/>
                <a:ea typeface="+mn-ea"/>
                <a:cs typeface="+mn-cs"/>
              </a:rPr>
              <a:t>POPs</a:t>
            </a:r>
            <a:endParaRPr kumimoji="0" lang="es-MX" sz="1600" b="1" i="0" u="none" strike="noStrike" kern="1200" cap="none" spc="0" normalizeH="0" baseline="0" noProof="0" dirty="0">
              <a:ln>
                <a:noFill/>
              </a:ln>
              <a:solidFill>
                <a:prstClr val="white"/>
              </a:solidFill>
              <a:effectLst/>
              <a:uLnTx/>
              <a:uFillTx/>
              <a:latin typeface="Terpel Sans" pitchFamily="2" charset="77"/>
              <a:ea typeface="+mn-ea"/>
              <a:cs typeface="+mn-cs"/>
            </a:endParaRPr>
          </a:p>
        </p:txBody>
      </p:sp>
      <p:sp>
        <p:nvSpPr>
          <p:cNvPr id="13" name="Rectángulo 12">
            <a:extLst>
              <a:ext uri="{FF2B5EF4-FFF2-40B4-BE49-F238E27FC236}">
                <a16:creationId xmlns:a16="http://schemas.microsoft.com/office/drawing/2014/main" id="{0C9AE625-FE78-2C45-8A02-DAF4C110ACB0}"/>
              </a:ext>
            </a:extLst>
          </p:cNvPr>
          <p:cNvSpPr/>
          <p:nvPr/>
        </p:nvSpPr>
        <p:spPr>
          <a:xfrm>
            <a:off x="1103970" y="4539078"/>
            <a:ext cx="3100039" cy="90324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white"/>
                </a:solidFill>
                <a:effectLst/>
                <a:uLnTx/>
                <a:uFillTx/>
                <a:latin typeface="Terpel Sans" pitchFamily="2" charset="77"/>
                <a:ea typeface="+mn-ea"/>
                <a:cs typeface="+mn-cs"/>
              </a:rPr>
              <a:t>Plan primera monta o plan prueba</a:t>
            </a:r>
          </a:p>
        </p:txBody>
      </p:sp>
      <p:sp>
        <p:nvSpPr>
          <p:cNvPr id="15" name="Rectángulo 14">
            <a:extLst>
              <a:ext uri="{FF2B5EF4-FFF2-40B4-BE49-F238E27FC236}">
                <a16:creationId xmlns:a16="http://schemas.microsoft.com/office/drawing/2014/main" id="{30238C1D-BFF0-0E41-8CBF-2DB9FDF0E7C3}"/>
              </a:ext>
            </a:extLst>
          </p:cNvPr>
          <p:cNvSpPr/>
          <p:nvPr/>
        </p:nvSpPr>
        <p:spPr>
          <a:xfrm>
            <a:off x="4261627" y="3585648"/>
            <a:ext cx="2272989" cy="903248"/>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ángulo 15">
            <a:extLst>
              <a:ext uri="{FF2B5EF4-FFF2-40B4-BE49-F238E27FC236}">
                <a16:creationId xmlns:a16="http://schemas.microsoft.com/office/drawing/2014/main" id="{23138B47-8657-8D41-A6A5-CFA2498CBC12}"/>
              </a:ext>
            </a:extLst>
          </p:cNvPr>
          <p:cNvSpPr/>
          <p:nvPr/>
        </p:nvSpPr>
        <p:spPr>
          <a:xfrm>
            <a:off x="4261626" y="4539078"/>
            <a:ext cx="2272989" cy="903248"/>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ángulo 17">
            <a:extLst>
              <a:ext uri="{FF2B5EF4-FFF2-40B4-BE49-F238E27FC236}">
                <a16:creationId xmlns:a16="http://schemas.microsoft.com/office/drawing/2014/main" id="{8BFE3254-E0E6-5A40-A51A-BB61DB748E35}"/>
              </a:ext>
            </a:extLst>
          </p:cNvPr>
          <p:cNvSpPr/>
          <p:nvPr/>
        </p:nvSpPr>
        <p:spPr>
          <a:xfrm>
            <a:off x="6592233" y="3585648"/>
            <a:ext cx="2272989" cy="903248"/>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ángulo 18">
            <a:extLst>
              <a:ext uri="{FF2B5EF4-FFF2-40B4-BE49-F238E27FC236}">
                <a16:creationId xmlns:a16="http://schemas.microsoft.com/office/drawing/2014/main" id="{321A16A7-A5FC-2840-AE2E-AC5EB025B78B}"/>
              </a:ext>
            </a:extLst>
          </p:cNvPr>
          <p:cNvSpPr/>
          <p:nvPr/>
        </p:nvSpPr>
        <p:spPr>
          <a:xfrm>
            <a:off x="6592232" y="4539078"/>
            <a:ext cx="2272989" cy="903248"/>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tángulo 19">
            <a:extLst>
              <a:ext uri="{FF2B5EF4-FFF2-40B4-BE49-F238E27FC236}">
                <a16:creationId xmlns:a16="http://schemas.microsoft.com/office/drawing/2014/main" id="{A114FB55-D7CB-CB4D-A1AE-DC7D9E2034FB}"/>
              </a:ext>
            </a:extLst>
          </p:cNvPr>
          <p:cNvSpPr/>
          <p:nvPr/>
        </p:nvSpPr>
        <p:spPr>
          <a:xfrm>
            <a:off x="8917261" y="2626644"/>
            <a:ext cx="2272989" cy="903248"/>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ángulo 21">
            <a:extLst>
              <a:ext uri="{FF2B5EF4-FFF2-40B4-BE49-F238E27FC236}">
                <a16:creationId xmlns:a16="http://schemas.microsoft.com/office/drawing/2014/main" id="{17867843-5983-6443-8FFA-866FF74C773D}"/>
              </a:ext>
            </a:extLst>
          </p:cNvPr>
          <p:cNvSpPr/>
          <p:nvPr/>
        </p:nvSpPr>
        <p:spPr>
          <a:xfrm>
            <a:off x="8917260" y="4539078"/>
            <a:ext cx="2272989" cy="903248"/>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0EDB4908-FAE2-4801-A449-BBD850B75165}"/>
              </a:ext>
            </a:extLst>
          </p:cNvPr>
          <p:cNvSpPr txBox="1"/>
          <p:nvPr/>
        </p:nvSpPr>
        <p:spPr>
          <a:xfrm>
            <a:off x="1103970" y="1246900"/>
            <a:ext cx="100862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prstClr val="black"/>
                </a:solidFill>
                <a:effectLst/>
                <a:uLnTx/>
                <a:uFillTx/>
                <a:latin typeface="Calibri" panose="020F0502020204030204"/>
                <a:ea typeface="+mn-ea"/>
                <a:cs typeface="+mn-cs"/>
              </a:rPr>
              <a:t>Indique los resultados de </a:t>
            </a:r>
            <a:r>
              <a:rPr kumimoji="0" lang="es-CO" sz="1800" b="1" i="0" u="none" strike="noStrike" kern="1200" cap="none" spc="0" normalizeH="0" baseline="0" noProof="0" dirty="0" err="1">
                <a:ln>
                  <a:noFill/>
                </a:ln>
                <a:solidFill>
                  <a:prstClr val="black"/>
                </a:solidFill>
                <a:effectLst/>
                <a:uLnTx/>
                <a:uFillTx/>
                <a:latin typeface="Calibri" panose="020F0502020204030204"/>
                <a:ea typeface="+mn-ea"/>
                <a:cs typeface="+mn-cs"/>
              </a:rPr>
              <a:t>Mobil</a:t>
            </a:r>
            <a:r>
              <a:rPr kumimoji="0" lang="es-CO" sz="1800" b="1" i="0" u="none" strike="noStrike" kern="1200" cap="none" spc="0" normalizeH="0" baseline="0" noProof="0" dirty="0">
                <a:ln>
                  <a:noFill/>
                </a:ln>
                <a:solidFill>
                  <a:prstClr val="black"/>
                </a:solidFill>
                <a:effectLst/>
                <a:uLnTx/>
                <a:uFillTx/>
                <a:latin typeface="Calibri" panose="020F0502020204030204"/>
                <a:ea typeface="+mn-ea"/>
                <a:cs typeface="+mn-cs"/>
              </a:rPr>
              <a:t> B2B en la ejecución  en los siguientes ITEMS del 2022</a:t>
            </a:r>
          </a:p>
        </p:txBody>
      </p:sp>
      <p:sp>
        <p:nvSpPr>
          <p:cNvPr id="3" name="Rectángulo 2">
            <a:extLst>
              <a:ext uri="{FF2B5EF4-FFF2-40B4-BE49-F238E27FC236}">
                <a16:creationId xmlns:a16="http://schemas.microsoft.com/office/drawing/2014/main" id="{69ED3A2A-BCD1-BDC0-6FA4-70D4E72FFD6F}"/>
              </a:ext>
            </a:extLst>
          </p:cNvPr>
          <p:cNvSpPr/>
          <p:nvPr/>
        </p:nvSpPr>
        <p:spPr>
          <a:xfrm>
            <a:off x="4287646" y="2615494"/>
            <a:ext cx="2272989" cy="903248"/>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49106EFF-2682-6A33-B3ED-873D3388FD61}"/>
              </a:ext>
            </a:extLst>
          </p:cNvPr>
          <p:cNvSpPr/>
          <p:nvPr/>
        </p:nvSpPr>
        <p:spPr>
          <a:xfrm>
            <a:off x="6608791" y="2615494"/>
            <a:ext cx="2272989" cy="903248"/>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ángulo 8">
            <a:extLst>
              <a:ext uri="{FF2B5EF4-FFF2-40B4-BE49-F238E27FC236}">
                <a16:creationId xmlns:a16="http://schemas.microsoft.com/office/drawing/2014/main" id="{576512F1-6936-EB35-B21E-18B4D481AABF}"/>
              </a:ext>
            </a:extLst>
          </p:cNvPr>
          <p:cNvSpPr/>
          <p:nvPr/>
        </p:nvSpPr>
        <p:spPr>
          <a:xfrm>
            <a:off x="8917260" y="3592979"/>
            <a:ext cx="2272989" cy="903248"/>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82620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a:extLst>
              <a:ext uri="{FF2B5EF4-FFF2-40B4-BE49-F238E27FC236}">
                <a16:creationId xmlns:a16="http://schemas.microsoft.com/office/drawing/2014/main" id="{A4339815-11B2-4421-82DD-6540D2540086}"/>
              </a:ext>
            </a:extLst>
          </p:cNvPr>
          <p:cNvPicPr>
            <a:picLocks noChangeAspect="1"/>
          </p:cNvPicPr>
          <p:nvPr/>
        </p:nvPicPr>
        <p:blipFill>
          <a:blip r:embed="rId2"/>
          <a:srcRect t="9" b="9"/>
          <a:stretch/>
        </p:blipFill>
        <p:spPr>
          <a:xfrm>
            <a:off x="0" y="0"/>
            <a:ext cx="12191980" cy="6856718"/>
          </a:xfrm>
          <a:prstGeom prst="rect">
            <a:avLst/>
          </a:prstGeom>
        </p:spPr>
      </p:pic>
      <p:sp>
        <p:nvSpPr>
          <p:cNvPr id="5" name="Redondear rectángulo de esquina del mismo lado 4">
            <a:extLst>
              <a:ext uri="{FF2B5EF4-FFF2-40B4-BE49-F238E27FC236}">
                <a16:creationId xmlns:a16="http://schemas.microsoft.com/office/drawing/2014/main" id="{EF6FB108-4FA8-9946-8628-98D3D1C597D0}"/>
              </a:ext>
            </a:extLst>
          </p:cNvPr>
          <p:cNvSpPr/>
          <p:nvPr/>
        </p:nvSpPr>
        <p:spPr>
          <a:xfrm>
            <a:off x="1103971" y="2074658"/>
            <a:ext cx="3100039" cy="490654"/>
          </a:xfrm>
          <a:prstGeom prst="round2SameRect">
            <a:avLst/>
          </a:prstGeom>
          <a:solidFill>
            <a:srgbClr val="001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a:ln>
                  <a:noFill/>
                </a:ln>
                <a:solidFill>
                  <a:prstClr val="white"/>
                </a:solidFill>
                <a:effectLst/>
                <a:uLnTx/>
                <a:uFillTx/>
                <a:latin typeface="Terpel Sans" pitchFamily="2" charset="77"/>
                <a:ea typeface="+mn-ea"/>
                <a:cs typeface="+mn-cs"/>
              </a:rPr>
              <a:t>ITEM</a:t>
            </a:r>
          </a:p>
        </p:txBody>
      </p:sp>
      <p:sp>
        <p:nvSpPr>
          <p:cNvPr id="6" name="Rectángulo 5">
            <a:extLst>
              <a:ext uri="{FF2B5EF4-FFF2-40B4-BE49-F238E27FC236}">
                <a16:creationId xmlns:a16="http://schemas.microsoft.com/office/drawing/2014/main" id="{76206E58-661D-884D-8643-883475932DE7}"/>
              </a:ext>
            </a:extLst>
          </p:cNvPr>
          <p:cNvSpPr/>
          <p:nvPr/>
        </p:nvSpPr>
        <p:spPr>
          <a:xfrm>
            <a:off x="4261626" y="2074658"/>
            <a:ext cx="2272990" cy="490654"/>
          </a:xfrm>
          <a:prstGeom prst="rect">
            <a:avLst/>
          </a:prstGeom>
          <a:solidFill>
            <a:srgbClr val="FF1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prstClr val="white"/>
                </a:solidFill>
                <a:effectLst/>
                <a:uLnTx/>
                <a:uFillTx/>
                <a:latin typeface="Terpel Sans" pitchFamily="2" charset="77"/>
                <a:ea typeface="+mn-ea"/>
                <a:cs typeface="+mn-cs"/>
              </a:rPr>
              <a:t>Cantidad año</a:t>
            </a:r>
            <a:endParaRPr kumimoji="0" lang="es-CO" sz="1400" b="1" i="0" u="none" strike="noStrike" kern="1200" cap="none" spc="0" normalizeH="0" baseline="0" noProof="0">
              <a:ln>
                <a:noFill/>
              </a:ln>
              <a:solidFill>
                <a:prstClr val="white"/>
              </a:solidFill>
              <a:effectLst/>
              <a:uLnTx/>
              <a:uFillTx/>
              <a:latin typeface="Terpel Sans" pitchFamily="2" charset="77"/>
              <a:ea typeface="+mn-ea"/>
              <a:cs typeface="+mn-cs"/>
            </a:endParaRPr>
          </a:p>
        </p:txBody>
      </p:sp>
      <p:sp>
        <p:nvSpPr>
          <p:cNvPr id="7" name="Rectángulo 6">
            <a:extLst>
              <a:ext uri="{FF2B5EF4-FFF2-40B4-BE49-F238E27FC236}">
                <a16:creationId xmlns:a16="http://schemas.microsoft.com/office/drawing/2014/main" id="{EB24EEF3-2AC2-AB45-B569-600093943D92}"/>
              </a:ext>
            </a:extLst>
          </p:cNvPr>
          <p:cNvSpPr/>
          <p:nvPr/>
        </p:nvSpPr>
        <p:spPr>
          <a:xfrm>
            <a:off x="6581081" y="2074658"/>
            <a:ext cx="2272990" cy="490654"/>
          </a:xfrm>
          <a:prstGeom prst="rect">
            <a:avLst/>
          </a:prstGeom>
          <a:solidFill>
            <a:srgbClr val="001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prstClr val="white"/>
                </a:solidFill>
                <a:effectLst/>
                <a:uLnTx/>
                <a:uFillTx/>
                <a:latin typeface="Terpel Sans" pitchFamily="2" charset="77"/>
                <a:ea typeface="+mn-ea"/>
                <a:cs typeface="+mn-cs"/>
              </a:rPr>
              <a:t># PDV impactados</a:t>
            </a:r>
            <a:endParaRPr kumimoji="0" lang="es-CO" sz="1400" b="1" i="0" u="none" strike="noStrike" kern="1200" cap="none" spc="0" normalizeH="0" baseline="0" noProof="0">
              <a:ln>
                <a:noFill/>
              </a:ln>
              <a:solidFill>
                <a:prstClr val="white"/>
              </a:solidFill>
              <a:effectLst/>
              <a:uLnTx/>
              <a:uFillTx/>
              <a:latin typeface="Terpel Sans" pitchFamily="2" charset="77"/>
              <a:ea typeface="+mn-ea"/>
              <a:cs typeface="+mn-cs"/>
            </a:endParaRPr>
          </a:p>
        </p:txBody>
      </p:sp>
      <p:sp>
        <p:nvSpPr>
          <p:cNvPr id="8" name="Rectángulo 7">
            <a:extLst>
              <a:ext uri="{FF2B5EF4-FFF2-40B4-BE49-F238E27FC236}">
                <a16:creationId xmlns:a16="http://schemas.microsoft.com/office/drawing/2014/main" id="{FCBF9D47-DC4D-6447-B397-202279E4323A}"/>
              </a:ext>
            </a:extLst>
          </p:cNvPr>
          <p:cNvSpPr/>
          <p:nvPr/>
        </p:nvSpPr>
        <p:spPr>
          <a:xfrm>
            <a:off x="8900532" y="2074658"/>
            <a:ext cx="2272990" cy="490654"/>
          </a:xfrm>
          <a:prstGeom prst="rect">
            <a:avLst/>
          </a:prstGeom>
          <a:solidFill>
            <a:srgbClr val="FF1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prstClr val="white"/>
                </a:solidFill>
                <a:effectLst/>
                <a:uLnTx/>
                <a:uFillTx/>
                <a:latin typeface="Terpel Sans" pitchFamily="2" charset="77"/>
                <a:ea typeface="+mn-ea"/>
                <a:cs typeface="+mn-cs"/>
              </a:rPr>
              <a:t>Inv estimada</a:t>
            </a:r>
            <a:endParaRPr kumimoji="0" lang="es-CO" sz="1400" b="1" i="0" u="none" strike="noStrike" kern="1200" cap="none" spc="0" normalizeH="0" baseline="0" noProof="0">
              <a:ln>
                <a:noFill/>
              </a:ln>
              <a:solidFill>
                <a:prstClr val="white"/>
              </a:solidFill>
              <a:effectLst/>
              <a:uLnTx/>
              <a:uFillTx/>
              <a:latin typeface="Terpel Sans" pitchFamily="2" charset="77"/>
              <a:ea typeface="+mn-ea"/>
              <a:cs typeface="+mn-cs"/>
            </a:endParaRPr>
          </a:p>
        </p:txBody>
      </p:sp>
      <p:sp>
        <p:nvSpPr>
          <p:cNvPr id="11" name="Rectángulo 10">
            <a:extLst>
              <a:ext uri="{FF2B5EF4-FFF2-40B4-BE49-F238E27FC236}">
                <a16:creationId xmlns:a16="http://schemas.microsoft.com/office/drawing/2014/main" id="{4F804D0F-4FC2-C74D-BBBA-16C07BFC9E45}"/>
              </a:ext>
            </a:extLst>
          </p:cNvPr>
          <p:cNvSpPr/>
          <p:nvPr/>
        </p:nvSpPr>
        <p:spPr>
          <a:xfrm>
            <a:off x="1103971" y="2626644"/>
            <a:ext cx="3100039" cy="90324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white"/>
                </a:solidFill>
                <a:effectLst/>
                <a:uLnTx/>
                <a:uFillTx/>
                <a:latin typeface="Terpel Sans" pitchFamily="2" charset="77"/>
                <a:ea typeface="+mn-ea"/>
                <a:cs typeface="+mn-cs"/>
              </a:rPr>
              <a:t>Avisos PDV</a:t>
            </a:r>
            <a:endParaRPr kumimoji="0" lang="es-CO" sz="1600" b="1" i="0" u="none" strike="noStrike" kern="1200" cap="none" spc="0" normalizeH="0" baseline="0" noProof="0">
              <a:ln>
                <a:noFill/>
              </a:ln>
              <a:solidFill>
                <a:prstClr val="white"/>
              </a:solidFill>
              <a:effectLst/>
              <a:uLnTx/>
              <a:uFillTx/>
              <a:latin typeface="Terpel Sans" pitchFamily="2" charset="77"/>
              <a:ea typeface="+mn-ea"/>
              <a:cs typeface="+mn-cs"/>
            </a:endParaRPr>
          </a:p>
        </p:txBody>
      </p:sp>
      <p:sp>
        <p:nvSpPr>
          <p:cNvPr id="12" name="Rectángulo 11">
            <a:extLst>
              <a:ext uri="{FF2B5EF4-FFF2-40B4-BE49-F238E27FC236}">
                <a16:creationId xmlns:a16="http://schemas.microsoft.com/office/drawing/2014/main" id="{0650F85F-9C1C-D44E-8C50-3E440AAAD062}"/>
              </a:ext>
            </a:extLst>
          </p:cNvPr>
          <p:cNvSpPr/>
          <p:nvPr/>
        </p:nvSpPr>
        <p:spPr>
          <a:xfrm>
            <a:off x="1103971" y="3585648"/>
            <a:ext cx="3100039" cy="90324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white"/>
                </a:solidFill>
                <a:effectLst/>
                <a:uLnTx/>
                <a:uFillTx/>
                <a:latin typeface="Terpel Sans" pitchFamily="2" charset="77"/>
                <a:ea typeface="+mn-ea"/>
                <a:cs typeface="+mn-cs"/>
              </a:rPr>
              <a:t>Exhibidores en PDV</a:t>
            </a:r>
            <a:endParaRPr kumimoji="0" lang="es-CO" sz="1600" b="1" i="0" u="none" strike="noStrike" kern="1200" cap="none" spc="0" normalizeH="0" baseline="0" noProof="0">
              <a:ln>
                <a:noFill/>
              </a:ln>
              <a:solidFill>
                <a:prstClr val="white"/>
              </a:solidFill>
              <a:effectLst/>
              <a:uLnTx/>
              <a:uFillTx/>
              <a:latin typeface="Terpel Sans" pitchFamily="2" charset="77"/>
              <a:ea typeface="+mn-ea"/>
              <a:cs typeface="+mn-cs"/>
            </a:endParaRPr>
          </a:p>
        </p:txBody>
      </p:sp>
      <p:sp>
        <p:nvSpPr>
          <p:cNvPr id="13" name="Rectángulo 12">
            <a:extLst>
              <a:ext uri="{FF2B5EF4-FFF2-40B4-BE49-F238E27FC236}">
                <a16:creationId xmlns:a16="http://schemas.microsoft.com/office/drawing/2014/main" id="{0C9AE625-FE78-2C45-8A02-DAF4C110ACB0}"/>
              </a:ext>
            </a:extLst>
          </p:cNvPr>
          <p:cNvSpPr/>
          <p:nvPr/>
        </p:nvSpPr>
        <p:spPr>
          <a:xfrm>
            <a:off x="1103970" y="4539078"/>
            <a:ext cx="3100039" cy="90324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white"/>
                </a:solidFill>
                <a:effectLst/>
                <a:uLnTx/>
                <a:uFillTx/>
                <a:latin typeface="Terpel Sans" pitchFamily="2" charset="77"/>
                <a:ea typeface="+mn-ea"/>
                <a:cs typeface="+mn-cs"/>
              </a:rPr>
              <a:t>Actividades de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white"/>
                </a:solidFill>
                <a:effectLst/>
                <a:uLnTx/>
                <a:uFillTx/>
                <a:latin typeface="Terpel Sans" pitchFamily="2" charset="77"/>
                <a:ea typeface="+mn-ea"/>
                <a:cs typeface="+mn-cs"/>
              </a:rPr>
              <a:t>rotación en calle</a:t>
            </a:r>
            <a:endParaRPr kumimoji="0" lang="es-CO" sz="1600" b="1" i="0" u="none" strike="noStrike" kern="1200" cap="none" spc="0" normalizeH="0" baseline="0" noProof="0">
              <a:ln>
                <a:noFill/>
              </a:ln>
              <a:solidFill>
                <a:prstClr val="white"/>
              </a:solidFill>
              <a:effectLst/>
              <a:uLnTx/>
              <a:uFillTx/>
              <a:latin typeface="Terpel Sans" pitchFamily="2" charset="77"/>
              <a:ea typeface="+mn-ea"/>
              <a:cs typeface="+mn-cs"/>
            </a:endParaRPr>
          </a:p>
        </p:txBody>
      </p:sp>
      <p:sp>
        <p:nvSpPr>
          <p:cNvPr id="14" name="Rectángulo 13">
            <a:extLst>
              <a:ext uri="{FF2B5EF4-FFF2-40B4-BE49-F238E27FC236}">
                <a16:creationId xmlns:a16="http://schemas.microsoft.com/office/drawing/2014/main" id="{AC5245B8-11A1-7A4B-9951-241906EF4E2D}"/>
              </a:ext>
            </a:extLst>
          </p:cNvPr>
          <p:cNvSpPr/>
          <p:nvPr/>
        </p:nvSpPr>
        <p:spPr>
          <a:xfrm>
            <a:off x="4261627" y="2626644"/>
            <a:ext cx="2272989" cy="903248"/>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ángulo 14">
            <a:extLst>
              <a:ext uri="{FF2B5EF4-FFF2-40B4-BE49-F238E27FC236}">
                <a16:creationId xmlns:a16="http://schemas.microsoft.com/office/drawing/2014/main" id="{30238C1D-BFF0-0E41-8CBF-2DB9FDF0E7C3}"/>
              </a:ext>
            </a:extLst>
          </p:cNvPr>
          <p:cNvSpPr/>
          <p:nvPr/>
        </p:nvSpPr>
        <p:spPr>
          <a:xfrm>
            <a:off x="4261627" y="3585648"/>
            <a:ext cx="2272989" cy="903248"/>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ángulo 15">
            <a:extLst>
              <a:ext uri="{FF2B5EF4-FFF2-40B4-BE49-F238E27FC236}">
                <a16:creationId xmlns:a16="http://schemas.microsoft.com/office/drawing/2014/main" id="{23138B47-8657-8D41-A6A5-CFA2498CBC12}"/>
              </a:ext>
            </a:extLst>
          </p:cNvPr>
          <p:cNvSpPr/>
          <p:nvPr/>
        </p:nvSpPr>
        <p:spPr>
          <a:xfrm>
            <a:off x="4261626" y="4539078"/>
            <a:ext cx="2272989" cy="903248"/>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ángulo 16">
            <a:extLst>
              <a:ext uri="{FF2B5EF4-FFF2-40B4-BE49-F238E27FC236}">
                <a16:creationId xmlns:a16="http://schemas.microsoft.com/office/drawing/2014/main" id="{63C0EE15-AA4F-784E-A8E4-C57CAFCDCFDD}"/>
              </a:ext>
            </a:extLst>
          </p:cNvPr>
          <p:cNvSpPr/>
          <p:nvPr/>
        </p:nvSpPr>
        <p:spPr>
          <a:xfrm>
            <a:off x="6592233" y="2626644"/>
            <a:ext cx="2272989" cy="903248"/>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ángulo 17">
            <a:extLst>
              <a:ext uri="{FF2B5EF4-FFF2-40B4-BE49-F238E27FC236}">
                <a16:creationId xmlns:a16="http://schemas.microsoft.com/office/drawing/2014/main" id="{8BFE3254-E0E6-5A40-A51A-BB61DB748E35}"/>
              </a:ext>
            </a:extLst>
          </p:cNvPr>
          <p:cNvSpPr/>
          <p:nvPr/>
        </p:nvSpPr>
        <p:spPr>
          <a:xfrm>
            <a:off x="6592233" y="3585648"/>
            <a:ext cx="2272989" cy="903248"/>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ángulo 18">
            <a:extLst>
              <a:ext uri="{FF2B5EF4-FFF2-40B4-BE49-F238E27FC236}">
                <a16:creationId xmlns:a16="http://schemas.microsoft.com/office/drawing/2014/main" id="{321A16A7-A5FC-2840-AE2E-AC5EB025B78B}"/>
              </a:ext>
            </a:extLst>
          </p:cNvPr>
          <p:cNvSpPr/>
          <p:nvPr/>
        </p:nvSpPr>
        <p:spPr>
          <a:xfrm>
            <a:off x="6592232" y="4539078"/>
            <a:ext cx="2272989" cy="903248"/>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tángulo 19">
            <a:extLst>
              <a:ext uri="{FF2B5EF4-FFF2-40B4-BE49-F238E27FC236}">
                <a16:creationId xmlns:a16="http://schemas.microsoft.com/office/drawing/2014/main" id="{A114FB55-D7CB-CB4D-A1AE-DC7D9E2034FB}"/>
              </a:ext>
            </a:extLst>
          </p:cNvPr>
          <p:cNvSpPr/>
          <p:nvPr/>
        </p:nvSpPr>
        <p:spPr>
          <a:xfrm>
            <a:off x="8917261" y="2626644"/>
            <a:ext cx="2272989" cy="903248"/>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ángulo 20">
            <a:extLst>
              <a:ext uri="{FF2B5EF4-FFF2-40B4-BE49-F238E27FC236}">
                <a16:creationId xmlns:a16="http://schemas.microsoft.com/office/drawing/2014/main" id="{EE96A56D-7724-DB40-A50E-0662436B23F6}"/>
              </a:ext>
            </a:extLst>
          </p:cNvPr>
          <p:cNvSpPr/>
          <p:nvPr/>
        </p:nvSpPr>
        <p:spPr>
          <a:xfrm>
            <a:off x="8917261" y="3585648"/>
            <a:ext cx="2272989" cy="903248"/>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ángulo 21">
            <a:extLst>
              <a:ext uri="{FF2B5EF4-FFF2-40B4-BE49-F238E27FC236}">
                <a16:creationId xmlns:a16="http://schemas.microsoft.com/office/drawing/2014/main" id="{17867843-5983-6443-8FFA-866FF74C773D}"/>
              </a:ext>
            </a:extLst>
          </p:cNvPr>
          <p:cNvSpPr/>
          <p:nvPr/>
        </p:nvSpPr>
        <p:spPr>
          <a:xfrm>
            <a:off x="8917260" y="4539078"/>
            <a:ext cx="2272989" cy="903248"/>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0EDB4908-FAE2-4801-A449-BBD850B75165}"/>
              </a:ext>
            </a:extLst>
          </p:cNvPr>
          <p:cNvSpPr txBox="1"/>
          <p:nvPr/>
        </p:nvSpPr>
        <p:spPr>
          <a:xfrm>
            <a:off x="1103970" y="1246900"/>
            <a:ext cx="100862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prstClr val="black"/>
                </a:solidFill>
                <a:effectLst/>
                <a:uLnTx/>
                <a:uFillTx/>
                <a:latin typeface="Calibri" panose="020F0502020204030204"/>
                <a:ea typeface="+mn-ea"/>
                <a:cs typeface="+mn-cs"/>
              </a:rPr>
              <a:t>Indique los resultados de </a:t>
            </a:r>
            <a:r>
              <a:rPr kumimoji="0" lang="es-CO" sz="1800" b="1" i="0" u="none" strike="noStrike" kern="1200" cap="none" spc="0" normalizeH="0" baseline="0" noProof="0" dirty="0" err="1">
                <a:ln>
                  <a:noFill/>
                </a:ln>
                <a:solidFill>
                  <a:prstClr val="black"/>
                </a:solidFill>
                <a:effectLst/>
                <a:uLnTx/>
                <a:uFillTx/>
                <a:latin typeface="Calibri" panose="020F0502020204030204"/>
                <a:ea typeface="+mn-ea"/>
                <a:cs typeface="+mn-cs"/>
              </a:rPr>
              <a:t>Mobil</a:t>
            </a:r>
            <a:r>
              <a:rPr kumimoji="0" lang="es-CO" sz="1800" b="1" i="0" u="none" strike="noStrike" kern="1200" cap="none" spc="0" normalizeH="0" baseline="0" noProof="0" dirty="0">
                <a:ln>
                  <a:noFill/>
                </a:ln>
                <a:solidFill>
                  <a:prstClr val="black"/>
                </a:solidFill>
                <a:effectLst/>
                <a:uLnTx/>
                <a:uFillTx/>
                <a:latin typeface="Calibri" panose="020F0502020204030204"/>
                <a:ea typeface="+mn-ea"/>
                <a:cs typeface="+mn-cs"/>
              </a:rPr>
              <a:t> B2C en la ejecución en los siguientes ITEMS del 2022</a:t>
            </a:r>
          </a:p>
        </p:txBody>
      </p:sp>
    </p:spTree>
    <p:extLst>
      <p:ext uri="{BB962C8B-B14F-4D97-AF65-F5344CB8AC3E}">
        <p14:creationId xmlns:p14="http://schemas.microsoft.com/office/powerpoint/2010/main" val="17144282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upo 23">
            <a:extLst>
              <a:ext uri="{FF2B5EF4-FFF2-40B4-BE49-F238E27FC236}">
                <a16:creationId xmlns:a16="http://schemas.microsoft.com/office/drawing/2014/main" id="{7705032E-3DF1-4C27-BA55-8A5084A8F7C3}"/>
              </a:ext>
            </a:extLst>
          </p:cNvPr>
          <p:cNvGrpSpPr/>
          <p:nvPr/>
        </p:nvGrpSpPr>
        <p:grpSpPr>
          <a:xfrm>
            <a:off x="14512" y="-1403"/>
            <a:ext cx="12192000" cy="6858000"/>
            <a:chOff x="0" y="0"/>
            <a:chExt cx="12192000" cy="6858000"/>
          </a:xfrm>
        </p:grpSpPr>
        <p:pic>
          <p:nvPicPr>
            <p:cNvPr id="25" name="Imagen 24">
              <a:extLst>
                <a:ext uri="{FF2B5EF4-FFF2-40B4-BE49-F238E27FC236}">
                  <a16:creationId xmlns:a16="http://schemas.microsoft.com/office/drawing/2014/main" id="{85A440B2-7441-49EA-BF67-E44A123C32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1340"/>
            <a:stretch/>
          </p:blipFill>
          <p:spPr>
            <a:xfrm>
              <a:off x="0" y="0"/>
              <a:ext cx="2275050" cy="6858000"/>
            </a:xfrm>
            <a:prstGeom prst="rect">
              <a:avLst/>
            </a:prstGeom>
          </p:spPr>
        </p:pic>
        <p:pic>
          <p:nvPicPr>
            <p:cNvPr id="26" name="Imagen 25">
              <a:extLst>
                <a:ext uri="{FF2B5EF4-FFF2-40B4-BE49-F238E27FC236}">
                  <a16:creationId xmlns:a16="http://schemas.microsoft.com/office/drawing/2014/main" id="{08A74299-52C0-4B5C-B37C-633011A109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11000" y="0"/>
              <a:ext cx="381000" cy="5562600"/>
            </a:xfrm>
            <a:prstGeom prst="rect">
              <a:avLst/>
            </a:prstGeom>
          </p:spPr>
        </p:pic>
        <p:pic>
          <p:nvPicPr>
            <p:cNvPr id="27" name="Imagen 26">
              <a:extLst>
                <a:ext uri="{FF2B5EF4-FFF2-40B4-BE49-F238E27FC236}">
                  <a16:creationId xmlns:a16="http://schemas.microsoft.com/office/drawing/2014/main" id="{7F5B7FB3-01BC-4212-B243-95BCD53CC631}"/>
                </a:ext>
              </a:extLst>
            </p:cNvPr>
            <p:cNvPicPr>
              <a:picLocks noChangeAspect="1"/>
            </p:cNvPicPr>
            <p:nvPr/>
          </p:nvPicPr>
          <p:blipFill>
            <a:blip r:embed="rId5"/>
            <a:stretch>
              <a:fillRect/>
            </a:stretch>
          </p:blipFill>
          <p:spPr>
            <a:xfrm>
              <a:off x="11076731" y="6359322"/>
              <a:ext cx="915865" cy="264967"/>
            </a:xfrm>
            <a:prstGeom prst="rect">
              <a:avLst/>
            </a:prstGeom>
          </p:spPr>
        </p:pic>
      </p:grpSp>
      <p:sp>
        <p:nvSpPr>
          <p:cNvPr id="5" name="Redondear rectángulo de esquina del mismo lado 4">
            <a:extLst>
              <a:ext uri="{FF2B5EF4-FFF2-40B4-BE49-F238E27FC236}">
                <a16:creationId xmlns:a16="http://schemas.microsoft.com/office/drawing/2014/main" id="{EF6FB108-4FA8-9946-8628-98D3D1C597D0}"/>
              </a:ext>
            </a:extLst>
          </p:cNvPr>
          <p:cNvSpPr/>
          <p:nvPr/>
        </p:nvSpPr>
        <p:spPr>
          <a:xfrm>
            <a:off x="1103971" y="2074658"/>
            <a:ext cx="3100039" cy="490654"/>
          </a:xfrm>
          <a:prstGeom prst="round2SameRect">
            <a:avLst/>
          </a:prstGeom>
          <a:solidFill>
            <a:srgbClr val="001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a:ln>
                  <a:noFill/>
                </a:ln>
                <a:solidFill>
                  <a:prstClr val="white"/>
                </a:solidFill>
                <a:effectLst/>
                <a:uLnTx/>
                <a:uFillTx/>
                <a:latin typeface="Terpel Sans" pitchFamily="2" charset="77"/>
                <a:ea typeface="+mn-ea"/>
                <a:cs typeface="+mn-cs"/>
              </a:rPr>
              <a:t>ITEM</a:t>
            </a:r>
          </a:p>
        </p:txBody>
      </p:sp>
      <p:sp>
        <p:nvSpPr>
          <p:cNvPr id="6" name="Rectángulo 5">
            <a:extLst>
              <a:ext uri="{FF2B5EF4-FFF2-40B4-BE49-F238E27FC236}">
                <a16:creationId xmlns:a16="http://schemas.microsoft.com/office/drawing/2014/main" id="{76206E58-661D-884D-8643-883475932DE7}"/>
              </a:ext>
            </a:extLst>
          </p:cNvPr>
          <p:cNvSpPr/>
          <p:nvPr/>
        </p:nvSpPr>
        <p:spPr>
          <a:xfrm>
            <a:off x="4261626" y="2074658"/>
            <a:ext cx="2272990" cy="490654"/>
          </a:xfrm>
          <a:prstGeom prst="rect">
            <a:avLst/>
          </a:prstGeom>
          <a:solidFill>
            <a:srgbClr val="FF1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prstClr val="white"/>
                </a:solidFill>
                <a:effectLst/>
                <a:uLnTx/>
                <a:uFillTx/>
                <a:latin typeface="Terpel Sans" pitchFamily="2" charset="77"/>
                <a:ea typeface="+mn-ea"/>
                <a:cs typeface="+mn-cs"/>
              </a:rPr>
              <a:t>Cantidad año</a:t>
            </a:r>
            <a:endParaRPr kumimoji="0" lang="es-CO" sz="1400" b="1" i="0" u="none" strike="noStrike" kern="1200" cap="none" spc="0" normalizeH="0" baseline="0" noProof="0">
              <a:ln>
                <a:noFill/>
              </a:ln>
              <a:solidFill>
                <a:prstClr val="white"/>
              </a:solidFill>
              <a:effectLst/>
              <a:uLnTx/>
              <a:uFillTx/>
              <a:latin typeface="Terpel Sans" pitchFamily="2" charset="77"/>
              <a:ea typeface="+mn-ea"/>
              <a:cs typeface="+mn-cs"/>
            </a:endParaRPr>
          </a:p>
        </p:txBody>
      </p:sp>
      <p:sp>
        <p:nvSpPr>
          <p:cNvPr id="7" name="Rectángulo 6">
            <a:extLst>
              <a:ext uri="{FF2B5EF4-FFF2-40B4-BE49-F238E27FC236}">
                <a16:creationId xmlns:a16="http://schemas.microsoft.com/office/drawing/2014/main" id="{EB24EEF3-2AC2-AB45-B569-600093943D92}"/>
              </a:ext>
            </a:extLst>
          </p:cNvPr>
          <p:cNvSpPr/>
          <p:nvPr/>
        </p:nvSpPr>
        <p:spPr>
          <a:xfrm>
            <a:off x="6581081" y="2074658"/>
            <a:ext cx="2272990" cy="490654"/>
          </a:xfrm>
          <a:prstGeom prst="rect">
            <a:avLst/>
          </a:prstGeom>
          <a:solidFill>
            <a:srgbClr val="001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prstClr val="white"/>
                </a:solidFill>
                <a:effectLst/>
                <a:uLnTx/>
                <a:uFillTx/>
                <a:latin typeface="Terpel Sans" pitchFamily="2" charset="77"/>
                <a:ea typeface="+mn-ea"/>
                <a:cs typeface="+mn-cs"/>
              </a:rPr>
              <a:t># PDV impactados</a:t>
            </a:r>
            <a:endParaRPr kumimoji="0" lang="es-CO" sz="1400" b="1" i="0" u="none" strike="noStrike" kern="1200" cap="none" spc="0" normalizeH="0" baseline="0" noProof="0">
              <a:ln>
                <a:noFill/>
              </a:ln>
              <a:solidFill>
                <a:prstClr val="white"/>
              </a:solidFill>
              <a:effectLst/>
              <a:uLnTx/>
              <a:uFillTx/>
              <a:latin typeface="Terpel Sans" pitchFamily="2" charset="77"/>
              <a:ea typeface="+mn-ea"/>
              <a:cs typeface="+mn-cs"/>
            </a:endParaRPr>
          </a:p>
        </p:txBody>
      </p:sp>
      <p:sp>
        <p:nvSpPr>
          <p:cNvPr id="8" name="Rectángulo 7">
            <a:extLst>
              <a:ext uri="{FF2B5EF4-FFF2-40B4-BE49-F238E27FC236}">
                <a16:creationId xmlns:a16="http://schemas.microsoft.com/office/drawing/2014/main" id="{FCBF9D47-DC4D-6447-B397-202279E4323A}"/>
              </a:ext>
            </a:extLst>
          </p:cNvPr>
          <p:cNvSpPr/>
          <p:nvPr/>
        </p:nvSpPr>
        <p:spPr>
          <a:xfrm>
            <a:off x="8900532" y="2074658"/>
            <a:ext cx="2272990" cy="490654"/>
          </a:xfrm>
          <a:prstGeom prst="rect">
            <a:avLst/>
          </a:prstGeom>
          <a:solidFill>
            <a:srgbClr val="FF1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prstClr val="white"/>
                </a:solidFill>
                <a:effectLst/>
                <a:uLnTx/>
                <a:uFillTx/>
                <a:latin typeface="Terpel Sans" pitchFamily="2" charset="77"/>
                <a:ea typeface="+mn-ea"/>
                <a:cs typeface="+mn-cs"/>
              </a:rPr>
              <a:t>Inv estimada</a:t>
            </a:r>
            <a:endParaRPr kumimoji="0" lang="es-CO" sz="1400" b="1" i="0" u="none" strike="noStrike" kern="1200" cap="none" spc="0" normalizeH="0" baseline="0" noProof="0">
              <a:ln>
                <a:noFill/>
              </a:ln>
              <a:solidFill>
                <a:prstClr val="white"/>
              </a:solidFill>
              <a:effectLst/>
              <a:uLnTx/>
              <a:uFillTx/>
              <a:latin typeface="Terpel Sans" pitchFamily="2" charset="77"/>
              <a:ea typeface="+mn-ea"/>
              <a:cs typeface="+mn-cs"/>
            </a:endParaRPr>
          </a:p>
        </p:txBody>
      </p:sp>
      <p:sp>
        <p:nvSpPr>
          <p:cNvPr id="11" name="Rectángulo 10">
            <a:extLst>
              <a:ext uri="{FF2B5EF4-FFF2-40B4-BE49-F238E27FC236}">
                <a16:creationId xmlns:a16="http://schemas.microsoft.com/office/drawing/2014/main" id="{4F804D0F-4FC2-C74D-BBBA-16C07BFC9E45}"/>
              </a:ext>
            </a:extLst>
          </p:cNvPr>
          <p:cNvSpPr/>
          <p:nvPr/>
        </p:nvSpPr>
        <p:spPr>
          <a:xfrm>
            <a:off x="1103971" y="2626644"/>
            <a:ext cx="3100039" cy="90324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white"/>
                </a:solidFill>
                <a:effectLst/>
                <a:uLnTx/>
                <a:uFillTx/>
                <a:latin typeface="Terpel Sans" pitchFamily="2" charset="77"/>
                <a:ea typeface="+mn-ea"/>
                <a:cs typeface="+mn-cs"/>
              </a:rPr>
              <a:t>Avisos PDV</a:t>
            </a:r>
            <a:endParaRPr kumimoji="0" lang="es-CO" sz="1600" b="1" i="0" u="none" strike="noStrike" kern="1200" cap="none" spc="0" normalizeH="0" baseline="0" noProof="0">
              <a:ln>
                <a:noFill/>
              </a:ln>
              <a:solidFill>
                <a:prstClr val="white"/>
              </a:solidFill>
              <a:effectLst/>
              <a:uLnTx/>
              <a:uFillTx/>
              <a:latin typeface="Terpel Sans" pitchFamily="2" charset="77"/>
              <a:ea typeface="+mn-ea"/>
              <a:cs typeface="+mn-cs"/>
            </a:endParaRPr>
          </a:p>
        </p:txBody>
      </p:sp>
      <p:sp>
        <p:nvSpPr>
          <p:cNvPr id="12" name="Rectángulo 11">
            <a:extLst>
              <a:ext uri="{FF2B5EF4-FFF2-40B4-BE49-F238E27FC236}">
                <a16:creationId xmlns:a16="http://schemas.microsoft.com/office/drawing/2014/main" id="{0650F85F-9C1C-D44E-8C50-3E440AAAD062}"/>
              </a:ext>
            </a:extLst>
          </p:cNvPr>
          <p:cNvSpPr/>
          <p:nvPr/>
        </p:nvSpPr>
        <p:spPr>
          <a:xfrm>
            <a:off x="1103971" y="3585648"/>
            <a:ext cx="3100039" cy="90324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white"/>
                </a:solidFill>
                <a:effectLst/>
                <a:uLnTx/>
                <a:uFillTx/>
                <a:latin typeface="Terpel Sans" pitchFamily="2" charset="77"/>
                <a:ea typeface="+mn-ea"/>
                <a:cs typeface="+mn-cs"/>
              </a:rPr>
              <a:t>Exhibidores en PDV</a:t>
            </a:r>
            <a:endParaRPr kumimoji="0" lang="es-CO" sz="1600" b="1" i="0" u="none" strike="noStrike" kern="1200" cap="none" spc="0" normalizeH="0" baseline="0" noProof="0">
              <a:ln>
                <a:noFill/>
              </a:ln>
              <a:solidFill>
                <a:prstClr val="white"/>
              </a:solidFill>
              <a:effectLst/>
              <a:uLnTx/>
              <a:uFillTx/>
              <a:latin typeface="Terpel Sans" pitchFamily="2" charset="77"/>
              <a:ea typeface="+mn-ea"/>
              <a:cs typeface="+mn-cs"/>
            </a:endParaRPr>
          </a:p>
        </p:txBody>
      </p:sp>
      <p:sp>
        <p:nvSpPr>
          <p:cNvPr id="13" name="Rectángulo 12">
            <a:extLst>
              <a:ext uri="{FF2B5EF4-FFF2-40B4-BE49-F238E27FC236}">
                <a16:creationId xmlns:a16="http://schemas.microsoft.com/office/drawing/2014/main" id="{0C9AE625-FE78-2C45-8A02-DAF4C110ACB0}"/>
              </a:ext>
            </a:extLst>
          </p:cNvPr>
          <p:cNvSpPr/>
          <p:nvPr/>
        </p:nvSpPr>
        <p:spPr>
          <a:xfrm>
            <a:off x="1103970" y="4539078"/>
            <a:ext cx="3100039" cy="90324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white"/>
                </a:solidFill>
                <a:effectLst/>
                <a:uLnTx/>
                <a:uFillTx/>
                <a:latin typeface="Terpel Sans" pitchFamily="2" charset="77"/>
                <a:ea typeface="+mn-ea"/>
                <a:cs typeface="+mn-cs"/>
              </a:rPr>
              <a:t>Actividades de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white"/>
                </a:solidFill>
                <a:effectLst/>
                <a:uLnTx/>
                <a:uFillTx/>
                <a:latin typeface="Terpel Sans" pitchFamily="2" charset="77"/>
                <a:ea typeface="+mn-ea"/>
                <a:cs typeface="+mn-cs"/>
              </a:rPr>
              <a:t>rotación en calle</a:t>
            </a:r>
            <a:endParaRPr kumimoji="0" lang="es-CO" sz="1600" b="1" i="0" u="none" strike="noStrike" kern="1200" cap="none" spc="0" normalizeH="0" baseline="0" noProof="0">
              <a:ln>
                <a:noFill/>
              </a:ln>
              <a:solidFill>
                <a:prstClr val="white"/>
              </a:solidFill>
              <a:effectLst/>
              <a:uLnTx/>
              <a:uFillTx/>
              <a:latin typeface="Terpel Sans" pitchFamily="2" charset="77"/>
              <a:ea typeface="+mn-ea"/>
              <a:cs typeface="+mn-cs"/>
            </a:endParaRPr>
          </a:p>
        </p:txBody>
      </p:sp>
      <p:sp>
        <p:nvSpPr>
          <p:cNvPr id="14" name="Rectángulo 13">
            <a:extLst>
              <a:ext uri="{FF2B5EF4-FFF2-40B4-BE49-F238E27FC236}">
                <a16:creationId xmlns:a16="http://schemas.microsoft.com/office/drawing/2014/main" id="{AC5245B8-11A1-7A4B-9951-241906EF4E2D}"/>
              </a:ext>
            </a:extLst>
          </p:cNvPr>
          <p:cNvSpPr/>
          <p:nvPr/>
        </p:nvSpPr>
        <p:spPr>
          <a:xfrm>
            <a:off x="4261627" y="2626644"/>
            <a:ext cx="2272989" cy="9032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ángulo 14">
            <a:extLst>
              <a:ext uri="{FF2B5EF4-FFF2-40B4-BE49-F238E27FC236}">
                <a16:creationId xmlns:a16="http://schemas.microsoft.com/office/drawing/2014/main" id="{30238C1D-BFF0-0E41-8CBF-2DB9FDF0E7C3}"/>
              </a:ext>
            </a:extLst>
          </p:cNvPr>
          <p:cNvSpPr/>
          <p:nvPr/>
        </p:nvSpPr>
        <p:spPr>
          <a:xfrm>
            <a:off x="4261627" y="3585648"/>
            <a:ext cx="2272989" cy="9032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ángulo 15">
            <a:extLst>
              <a:ext uri="{FF2B5EF4-FFF2-40B4-BE49-F238E27FC236}">
                <a16:creationId xmlns:a16="http://schemas.microsoft.com/office/drawing/2014/main" id="{23138B47-8657-8D41-A6A5-CFA2498CBC12}"/>
              </a:ext>
            </a:extLst>
          </p:cNvPr>
          <p:cNvSpPr/>
          <p:nvPr/>
        </p:nvSpPr>
        <p:spPr>
          <a:xfrm>
            <a:off x="4261626" y="4539078"/>
            <a:ext cx="2272989" cy="9032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ángulo 16">
            <a:extLst>
              <a:ext uri="{FF2B5EF4-FFF2-40B4-BE49-F238E27FC236}">
                <a16:creationId xmlns:a16="http://schemas.microsoft.com/office/drawing/2014/main" id="{63C0EE15-AA4F-784E-A8E4-C57CAFCDCFDD}"/>
              </a:ext>
            </a:extLst>
          </p:cNvPr>
          <p:cNvSpPr/>
          <p:nvPr/>
        </p:nvSpPr>
        <p:spPr>
          <a:xfrm>
            <a:off x="6592233" y="2626644"/>
            <a:ext cx="2272989" cy="9032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ángulo 17">
            <a:extLst>
              <a:ext uri="{FF2B5EF4-FFF2-40B4-BE49-F238E27FC236}">
                <a16:creationId xmlns:a16="http://schemas.microsoft.com/office/drawing/2014/main" id="{8BFE3254-E0E6-5A40-A51A-BB61DB748E35}"/>
              </a:ext>
            </a:extLst>
          </p:cNvPr>
          <p:cNvSpPr/>
          <p:nvPr/>
        </p:nvSpPr>
        <p:spPr>
          <a:xfrm>
            <a:off x="6592233" y="3585648"/>
            <a:ext cx="2272989" cy="9032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ángulo 18">
            <a:extLst>
              <a:ext uri="{FF2B5EF4-FFF2-40B4-BE49-F238E27FC236}">
                <a16:creationId xmlns:a16="http://schemas.microsoft.com/office/drawing/2014/main" id="{321A16A7-A5FC-2840-AE2E-AC5EB025B78B}"/>
              </a:ext>
            </a:extLst>
          </p:cNvPr>
          <p:cNvSpPr/>
          <p:nvPr/>
        </p:nvSpPr>
        <p:spPr>
          <a:xfrm>
            <a:off x="6592232" y="4539078"/>
            <a:ext cx="2272989" cy="9032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tángulo 19">
            <a:extLst>
              <a:ext uri="{FF2B5EF4-FFF2-40B4-BE49-F238E27FC236}">
                <a16:creationId xmlns:a16="http://schemas.microsoft.com/office/drawing/2014/main" id="{A114FB55-D7CB-CB4D-A1AE-DC7D9E2034FB}"/>
              </a:ext>
            </a:extLst>
          </p:cNvPr>
          <p:cNvSpPr/>
          <p:nvPr/>
        </p:nvSpPr>
        <p:spPr>
          <a:xfrm>
            <a:off x="8917261" y="2626644"/>
            <a:ext cx="2272989" cy="9032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ángulo 20">
            <a:extLst>
              <a:ext uri="{FF2B5EF4-FFF2-40B4-BE49-F238E27FC236}">
                <a16:creationId xmlns:a16="http://schemas.microsoft.com/office/drawing/2014/main" id="{EE96A56D-7724-DB40-A50E-0662436B23F6}"/>
              </a:ext>
            </a:extLst>
          </p:cNvPr>
          <p:cNvSpPr/>
          <p:nvPr/>
        </p:nvSpPr>
        <p:spPr>
          <a:xfrm>
            <a:off x="8917261" y="3585648"/>
            <a:ext cx="2272989" cy="9032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ángulo 21">
            <a:extLst>
              <a:ext uri="{FF2B5EF4-FFF2-40B4-BE49-F238E27FC236}">
                <a16:creationId xmlns:a16="http://schemas.microsoft.com/office/drawing/2014/main" id="{17867843-5983-6443-8FFA-866FF74C773D}"/>
              </a:ext>
            </a:extLst>
          </p:cNvPr>
          <p:cNvSpPr/>
          <p:nvPr/>
        </p:nvSpPr>
        <p:spPr>
          <a:xfrm>
            <a:off x="8917260" y="4539078"/>
            <a:ext cx="2272989" cy="9032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0EDB4908-FAE2-4801-A449-BBD850B75165}"/>
              </a:ext>
            </a:extLst>
          </p:cNvPr>
          <p:cNvSpPr txBox="1"/>
          <p:nvPr/>
        </p:nvSpPr>
        <p:spPr>
          <a:xfrm>
            <a:off x="1647263" y="1134377"/>
            <a:ext cx="100862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prstClr val="black"/>
                </a:solidFill>
                <a:effectLst/>
                <a:uLnTx/>
                <a:uFillTx/>
                <a:latin typeface="Calibri" panose="020F0502020204030204"/>
                <a:ea typeface="+mn-ea"/>
                <a:cs typeface="+mn-cs"/>
              </a:rPr>
              <a:t>Indique los resultados de Terpel B2C en la ejecución en los siguientes ITEMS del 2022</a:t>
            </a:r>
          </a:p>
        </p:txBody>
      </p:sp>
    </p:spTree>
    <p:extLst>
      <p:ext uri="{BB962C8B-B14F-4D97-AF65-F5344CB8AC3E}">
        <p14:creationId xmlns:p14="http://schemas.microsoft.com/office/powerpoint/2010/main" val="1091983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8BD3579-2AAA-43B9-84CE-D4AEA4D5AFE6}"/>
              </a:ext>
            </a:extLst>
          </p:cNvPr>
          <p:cNvSpPr>
            <a:spLocks noGrp="1"/>
          </p:cNvSpPr>
          <p:nvPr>
            <p:ph type="body" sz="quarter" idx="39"/>
          </p:nvPr>
        </p:nvSpPr>
        <p:spPr>
          <a:xfrm>
            <a:off x="225275" y="173220"/>
            <a:ext cx="10801200" cy="590931"/>
          </a:xfrm>
        </p:spPr>
        <p:txBody>
          <a:bodyPr/>
          <a:lstStyle/>
          <a:p>
            <a:r>
              <a:rPr lang="es-CO" b="1" i="1" dirty="0">
                <a:solidFill>
                  <a:schemeClr val="tx1"/>
                </a:solidFill>
              </a:rPr>
              <a:t>1. Resumen Ejecutivo</a:t>
            </a:r>
            <a:endParaRPr lang="es-CO" dirty="0"/>
          </a:p>
        </p:txBody>
      </p:sp>
      <p:pic>
        <p:nvPicPr>
          <p:cNvPr id="35" name="Imagen 34">
            <a:extLst>
              <a:ext uri="{FF2B5EF4-FFF2-40B4-BE49-F238E27FC236}">
                <a16:creationId xmlns:a16="http://schemas.microsoft.com/office/drawing/2014/main" id="{5330D0EA-0ECC-45AC-BB49-4203397708C8}"/>
              </a:ext>
            </a:extLst>
          </p:cNvPr>
          <p:cNvPicPr>
            <a:picLocks noChangeAspect="1"/>
          </p:cNvPicPr>
          <p:nvPr/>
        </p:nvPicPr>
        <p:blipFill rotWithShape="1">
          <a:blip r:embed="rId3"/>
          <a:srcRect l="41731" t="50000" r="38188" b="42650"/>
          <a:stretch/>
        </p:blipFill>
        <p:spPr>
          <a:xfrm>
            <a:off x="2207568" y="6225665"/>
            <a:ext cx="1512168" cy="311329"/>
          </a:xfrm>
          <a:prstGeom prst="rect">
            <a:avLst/>
          </a:prstGeom>
        </p:spPr>
      </p:pic>
      <p:pic>
        <p:nvPicPr>
          <p:cNvPr id="9" name="Imagen 8">
            <a:extLst>
              <a:ext uri="{FF2B5EF4-FFF2-40B4-BE49-F238E27FC236}">
                <a16:creationId xmlns:a16="http://schemas.microsoft.com/office/drawing/2014/main" id="{BED28809-DE4A-4EDC-B09C-2BBA566B1476}"/>
              </a:ext>
            </a:extLst>
          </p:cNvPr>
          <p:cNvPicPr>
            <a:picLocks noChangeAspect="1"/>
          </p:cNvPicPr>
          <p:nvPr/>
        </p:nvPicPr>
        <p:blipFill rotWithShape="1">
          <a:blip r:embed="rId4"/>
          <a:srcRect l="11263" t="18271" r="8184" b="12541"/>
          <a:stretch/>
        </p:blipFill>
        <p:spPr>
          <a:xfrm>
            <a:off x="558603" y="5932764"/>
            <a:ext cx="1311026" cy="604230"/>
          </a:xfrm>
          <a:prstGeom prst="rect">
            <a:avLst/>
          </a:prstGeom>
        </p:spPr>
      </p:pic>
      <p:sp>
        <p:nvSpPr>
          <p:cNvPr id="7" name="Marcador de contenido 2">
            <a:extLst>
              <a:ext uri="{FF2B5EF4-FFF2-40B4-BE49-F238E27FC236}">
                <a16:creationId xmlns:a16="http://schemas.microsoft.com/office/drawing/2014/main" id="{8DBCCB16-E59E-4B17-8152-0E4100DF7DCF}"/>
              </a:ext>
            </a:extLst>
          </p:cNvPr>
          <p:cNvSpPr txBox="1">
            <a:spLocks/>
          </p:cNvSpPr>
          <p:nvPr/>
        </p:nvSpPr>
        <p:spPr>
          <a:xfrm>
            <a:off x="523800" y="1943425"/>
            <a:ext cx="10972800" cy="42914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spc="0" baseline="0">
                <a:solidFill>
                  <a:schemeClr val="tx1"/>
                </a:solidFill>
                <a:latin typeface="Arial" panose="020B0604020202020204" pitchFamily="34" charset="0"/>
                <a:ea typeface="+mn-ea"/>
                <a:cs typeface="+mn-cs"/>
              </a:defRPr>
            </a:lvl1pPr>
            <a:lvl2pPr marL="449263" indent="-179388" algn="l" defTabSz="914400" rtl="0" eaLnBrk="1" latinLnBrk="0" hangingPunct="1">
              <a:lnSpc>
                <a:spcPct val="90000"/>
              </a:lnSpc>
              <a:spcBef>
                <a:spcPts val="500"/>
              </a:spcBef>
              <a:buFont typeface="Arial" panose="020B0604020202020204" pitchFamily="34" charset="0"/>
              <a:buChar char="•"/>
              <a:tabLst/>
              <a:defRPr sz="2000" b="0" i="0" kern="1200" spc="0" baseline="0">
                <a:solidFill>
                  <a:schemeClr val="tx1"/>
                </a:solidFill>
                <a:latin typeface="Arial" panose="020B0604020202020204" pitchFamily="34" charset="0"/>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sz="1800" b="0" i="0" kern="1200" spc="0" baseline="0">
                <a:solidFill>
                  <a:schemeClr val="tx1"/>
                </a:solidFill>
                <a:latin typeface="Arial" panose="020B0604020202020204" pitchFamily="34" charset="0"/>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CO" dirty="0"/>
          </a:p>
        </p:txBody>
      </p:sp>
      <p:sp>
        <p:nvSpPr>
          <p:cNvPr id="6" name="Text Box 54">
            <a:extLst>
              <a:ext uri="{FF2B5EF4-FFF2-40B4-BE49-F238E27FC236}">
                <a16:creationId xmlns:a16="http://schemas.microsoft.com/office/drawing/2014/main" id="{C8C2CF50-B990-409B-AECE-406A784BF750}"/>
              </a:ext>
            </a:extLst>
          </p:cNvPr>
          <p:cNvSpPr txBox="1">
            <a:spLocks noChangeArrowheads="1"/>
          </p:cNvSpPr>
          <p:nvPr/>
        </p:nvSpPr>
        <p:spPr bwMode="auto">
          <a:xfrm>
            <a:off x="225275" y="764151"/>
            <a:ext cx="6442811" cy="399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cs typeface="Arial" pitchFamily="34" charset="0"/>
              </a:defRPr>
            </a:lvl9pPr>
          </a:lstStyle>
          <a:p>
            <a:pPr algn="just" eaLnBrk="1" fontAlgn="auto" hangingPunct="1">
              <a:spcBef>
                <a:spcPct val="50000"/>
              </a:spcBef>
              <a:spcAft>
                <a:spcPts val="0"/>
              </a:spcAft>
              <a:defRPr/>
            </a:pPr>
            <a:r>
              <a:rPr lang="en-US" sz="1200" u="sng" dirty="0">
                <a:latin typeface="+mj-lt"/>
              </a:rPr>
              <a:t>OBJETIVO: </a:t>
            </a:r>
          </a:p>
          <a:p>
            <a:pPr algn="just" fontAlgn="auto">
              <a:spcBef>
                <a:spcPts val="0"/>
              </a:spcBef>
              <a:spcAft>
                <a:spcPts val="0"/>
              </a:spcAft>
              <a:defRPr/>
            </a:pPr>
            <a:r>
              <a:rPr lang="es-ES" sz="1200" b="0" dirty="0">
                <a:latin typeface="+mj-lt"/>
              </a:rPr>
              <a:t>Presentar plan de negocios para el año 202x a la Organización Terpel, en el área de mejor esfuerzo (ADME) asignada a Districol Ltda.</a:t>
            </a:r>
          </a:p>
          <a:p>
            <a:pPr algn="just" fontAlgn="auto">
              <a:spcBef>
                <a:spcPts val="0"/>
              </a:spcBef>
              <a:spcAft>
                <a:spcPts val="0"/>
              </a:spcAft>
              <a:defRPr/>
            </a:pPr>
            <a:endParaRPr lang="es-ES" sz="1200" b="0" dirty="0">
              <a:latin typeface="+mj-lt"/>
            </a:endParaRPr>
          </a:p>
          <a:p>
            <a:pPr algn="just" fontAlgn="auto">
              <a:spcBef>
                <a:spcPts val="0"/>
              </a:spcBef>
              <a:spcAft>
                <a:spcPts val="0"/>
              </a:spcAft>
              <a:defRPr/>
            </a:pPr>
            <a:r>
              <a:rPr lang="es-ES" sz="1200" b="0" dirty="0">
                <a:latin typeface="+mj-lt"/>
              </a:rPr>
              <a:t>HITO DISTRICOL  202x </a:t>
            </a:r>
            <a:r>
              <a:rPr lang="es-ES" sz="1200" b="0" dirty="0" err="1">
                <a:latin typeface="+mj-lt"/>
              </a:rPr>
              <a:t>xxxxx</a:t>
            </a:r>
            <a:r>
              <a:rPr lang="es-ES" sz="1200" b="0" dirty="0">
                <a:latin typeface="+mj-lt"/>
              </a:rPr>
              <a:t> </a:t>
            </a:r>
            <a:r>
              <a:rPr lang="es-ES" sz="1200" dirty="0" err="1">
                <a:latin typeface="+mj-lt"/>
              </a:rPr>
              <a:t>Gl</a:t>
            </a:r>
            <a:r>
              <a:rPr lang="es-ES" sz="1200" dirty="0">
                <a:latin typeface="+mj-lt"/>
              </a:rPr>
              <a:t>  en  Lubricantes (Mobil B2C </a:t>
            </a:r>
            <a:r>
              <a:rPr lang="es-ES" sz="1200" dirty="0" err="1">
                <a:latin typeface="+mj-lt"/>
              </a:rPr>
              <a:t>xxxxxxx</a:t>
            </a:r>
            <a:r>
              <a:rPr lang="es-ES" sz="1200" dirty="0">
                <a:latin typeface="+mj-lt"/>
              </a:rPr>
              <a:t> Terpel B2C </a:t>
            </a:r>
            <a:r>
              <a:rPr lang="es-ES" sz="1200" dirty="0" err="1">
                <a:latin typeface="+mj-lt"/>
              </a:rPr>
              <a:t>xxxxxx</a:t>
            </a:r>
            <a:r>
              <a:rPr lang="es-ES" sz="1200" dirty="0">
                <a:latin typeface="+mj-lt"/>
              </a:rPr>
              <a:t> y Mobil B2B </a:t>
            </a:r>
            <a:r>
              <a:rPr lang="es-ES" sz="1200" dirty="0" err="1">
                <a:latin typeface="+mj-lt"/>
              </a:rPr>
              <a:t>xxxxxx</a:t>
            </a:r>
            <a:r>
              <a:rPr lang="es-ES" sz="1200" dirty="0">
                <a:latin typeface="+mj-lt"/>
              </a:rPr>
              <a:t> ). Y refrigerantes (Mobil B2C 827 Terpel B2C </a:t>
            </a:r>
            <a:r>
              <a:rPr lang="es-ES" sz="1200" dirty="0" err="1">
                <a:latin typeface="+mj-lt"/>
              </a:rPr>
              <a:t>xxxxx</a:t>
            </a:r>
            <a:r>
              <a:rPr lang="es-ES" sz="1200" dirty="0">
                <a:latin typeface="+mj-lt"/>
              </a:rPr>
              <a:t> y Mobil B2B </a:t>
            </a:r>
            <a:r>
              <a:rPr lang="es-ES" sz="1200" dirty="0" err="1">
                <a:latin typeface="+mj-lt"/>
              </a:rPr>
              <a:t>xxxxxxx</a:t>
            </a:r>
            <a:r>
              <a:rPr lang="es-ES" sz="1200" dirty="0">
                <a:latin typeface="+mj-lt"/>
              </a:rPr>
              <a:t>) </a:t>
            </a:r>
          </a:p>
          <a:p>
            <a:pPr algn="just" fontAlgn="auto">
              <a:spcBef>
                <a:spcPts val="0"/>
              </a:spcBef>
              <a:spcAft>
                <a:spcPts val="0"/>
              </a:spcAft>
              <a:defRPr/>
            </a:pPr>
            <a:endParaRPr lang="es-ES" sz="1200" b="0" u="sng" dirty="0">
              <a:solidFill>
                <a:srgbClr val="FF0000"/>
              </a:solidFill>
              <a:highlight>
                <a:srgbClr val="FFFF00"/>
              </a:highlight>
              <a:latin typeface="+mj-lt"/>
            </a:endParaRPr>
          </a:p>
          <a:p>
            <a:pPr algn="just" fontAlgn="auto">
              <a:spcBef>
                <a:spcPts val="0"/>
              </a:spcBef>
              <a:spcAft>
                <a:spcPts val="0"/>
              </a:spcAft>
              <a:defRPr/>
            </a:pPr>
            <a:r>
              <a:rPr lang="en-US" sz="1200" i="1" u="sng" dirty="0">
                <a:latin typeface="+mj-lt"/>
              </a:rPr>
              <a:t>ESTRATEGIA DE MERCADEO: </a:t>
            </a:r>
          </a:p>
          <a:p>
            <a:pPr algn="just" fontAlgn="auto">
              <a:spcBef>
                <a:spcPts val="0"/>
              </a:spcBef>
              <a:spcAft>
                <a:spcPts val="0"/>
              </a:spcAft>
              <a:defRPr/>
            </a:pPr>
            <a:endParaRPr lang="en-US" sz="1200" i="1" u="sng" dirty="0">
              <a:latin typeface="+mj-lt"/>
            </a:endParaRPr>
          </a:p>
          <a:p>
            <a:pPr marL="285750" indent="-285750" algn="just">
              <a:buFont typeface="Arial" charset="0"/>
              <a:buChar char="•"/>
              <a:defRPr/>
            </a:pPr>
            <a:r>
              <a:rPr lang="es-ES" sz="1200" b="0" dirty="0">
                <a:latin typeface="+mj-lt"/>
              </a:rPr>
              <a:t>Presupuesto dual Brand: 	$ </a:t>
            </a:r>
            <a:r>
              <a:rPr lang="es-ES" sz="1200" b="0" dirty="0" err="1">
                <a:latin typeface="+mj-lt"/>
              </a:rPr>
              <a:t>xxxxxxx</a:t>
            </a:r>
            <a:endParaRPr lang="es-ES" sz="1200" b="0" dirty="0">
              <a:latin typeface="+mj-lt"/>
            </a:endParaRPr>
          </a:p>
          <a:p>
            <a:pPr marL="285750" indent="-285750" algn="just">
              <a:buFont typeface="Arial" charset="0"/>
              <a:buChar char="•"/>
              <a:defRPr/>
            </a:pPr>
            <a:r>
              <a:rPr lang="es-ES" sz="1200" b="0" dirty="0">
                <a:latin typeface="+mj-lt"/>
              </a:rPr>
              <a:t>Presupuesto marca  Mobil: 	$ </a:t>
            </a:r>
            <a:r>
              <a:rPr lang="es-ES" sz="1200" b="0" dirty="0" err="1">
                <a:latin typeface="+mj-lt"/>
              </a:rPr>
              <a:t>xxxxxxx</a:t>
            </a:r>
            <a:endParaRPr lang="es-ES" sz="1200" b="0" dirty="0">
              <a:latin typeface="+mj-lt"/>
            </a:endParaRPr>
          </a:p>
          <a:p>
            <a:pPr marL="285750" indent="-285750" algn="just">
              <a:buFont typeface="Arial" charset="0"/>
              <a:buChar char="•"/>
              <a:defRPr/>
            </a:pPr>
            <a:r>
              <a:rPr lang="es-CO" sz="1200" b="0" dirty="0">
                <a:latin typeface="+mj-lt"/>
              </a:rPr>
              <a:t>Presupuesto marca Terpel: 	$ </a:t>
            </a:r>
            <a:r>
              <a:rPr lang="es-CO" sz="1200" b="0" dirty="0" err="1">
                <a:latin typeface="+mj-lt"/>
              </a:rPr>
              <a:t>xxxxxxxxx</a:t>
            </a:r>
            <a:endParaRPr lang="es-CO" sz="1200" b="0" i="1" u="sng" dirty="0">
              <a:latin typeface="+mj-lt"/>
            </a:endParaRPr>
          </a:p>
          <a:p>
            <a:pPr algn="just">
              <a:defRPr/>
            </a:pPr>
            <a:r>
              <a:rPr lang="es-CO" sz="1200" i="1" u="sng" dirty="0">
                <a:latin typeface="+mj-lt"/>
              </a:rPr>
              <a:t>DOFA:</a:t>
            </a:r>
          </a:p>
          <a:p>
            <a:pPr algn="just" eaLnBrk="1" fontAlgn="auto" hangingPunct="1">
              <a:spcBef>
                <a:spcPct val="50000"/>
              </a:spcBef>
              <a:spcAft>
                <a:spcPts val="0"/>
              </a:spcAft>
              <a:buFont typeface="Wingdings" pitchFamily="2" charset="2"/>
              <a:buChar char="§"/>
              <a:defRPr/>
            </a:pPr>
            <a:r>
              <a:rPr lang="es-CO" sz="1100" dirty="0">
                <a:latin typeface="+mj-lt"/>
              </a:rPr>
              <a:t>Oportunidades:</a:t>
            </a:r>
            <a:r>
              <a:rPr lang="es-CO" sz="1100" b="0" dirty="0">
                <a:latin typeface="+mj-lt"/>
                <a:cs typeface="Calibri" panose="020F0502020204030204" pitchFamily="34" charset="0"/>
              </a:rPr>
              <a:t> </a:t>
            </a:r>
            <a:r>
              <a:rPr lang="es-CO" sz="1100" b="0" dirty="0" err="1">
                <a:latin typeface="+mj-lt"/>
                <a:cs typeface="Calibri" panose="020F0502020204030204" pitchFamily="34" charset="0"/>
              </a:rPr>
              <a:t>xxxxxxxxx</a:t>
            </a:r>
            <a:r>
              <a:rPr lang="es-CO" sz="1100" b="0" kern="0" dirty="0">
                <a:latin typeface="+mj-lt"/>
              </a:rPr>
              <a:t>.</a:t>
            </a:r>
            <a:endParaRPr lang="es-CO" sz="1100" b="0" dirty="0">
              <a:latin typeface="+mj-lt"/>
            </a:endParaRPr>
          </a:p>
          <a:p>
            <a:pPr algn="just" eaLnBrk="1" fontAlgn="auto" hangingPunct="1">
              <a:spcBef>
                <a:spcPct val="50000"/>
              </a:spcBef>
              <a:spcAft>
                <a:spcPts val="0"/>
              </a:spcAft>
              <a:buFont typeface="Wingdings" pitchFamily="2" charset="2"/>
              <a:buChar char="§"/>
              <a:defRPr/>
            </a:pPr>
            <a:r>
              <a:rPr lang="es-CO" sz="1100" dirty="0">
                <a:latin typeface="+mj-lt"/>
              </a:rPr>
              <a:t>Fortalezas: </a:t>
            </a:r>
            <a:r>
              <a:rPr lang="es-CO" sz="1100" b="0" dirty="0" err="1">
                <a:latin typeface="+mj-lt"/>
              </a:rPr>
              <a:t>xxxxxxxxxxxxxx</a:t>
            </a:r>
            <a:endParaRPr lang="es-CO" sz="1100" b="0" kern="0" dirty="0">
              <a:solidFill>
                <a:srgbClr val="FF0000"/>
              </a:solidFill>
              <a:latin typeface="+mj-lt"/>
            </a:endParaRPr>
          </a:p>
          <a:p>
            <a:pPr algn="just" eaLnBrk="1" hangingPunct="1">
              <a:spcBef>
                <a:spcPct val="50000"/>
              </a:spcBef>
              <a:buFont typeface="Wingdings" pitchFamily="2" charset="2"/>
              <a:buChar char="§"/>
              <a:defRPr/>
            </a:pPr>
            <a:r>
              <a:rPr lang="es-CO" sz="1100" dirty="0">
                <a:latin typeface="+mj-lt"/>
              </a:rPr>
              <a:t>Debilidades: </a:t>
            </a:r>
            <a:r>
              <a:rPr lang="es-CO" sz="1100" b="0" dirty="0" err="1">
                <a:latin typeface="+mj-lt"/>
              </a:rPr>
              <a:t>xxxxxxxxxxxxxxxxx</a:t>
            </a:r>
            <a:r>
              <a:rPr lang="es-CO" sz="1100" b="0" dirty="0">
                <a:latin typeface="+mj-lt"/>
              </a:rPr>
              <a:t>.</a:t>
            </a:r>
            <a:endParaRPr lang="es-CO" sz="1100" b="0" kern="0" dirty="0">
              <a:solidFill>
                <a:srgbClr val="FF0000"/>
              </a:solidFill>
              <a:latin typeface="+mj-lt"/>
            </a:endParaRPr>
          </a:p>
          <a:p>
            <a:pPr algn="just" eaLnBrk="1" hangingPunct="1">
              <a:spcBef>
                <a:spcPct val="50000"/>
              </a:spcBef>
              <a:buFont typeface="Wingdings" pitchFamily="2" charset="2"/>
              <a:buChar char="§"/>
              <a:defRPr/>
            </a:pPr>
            <a:r>
              <a:rPr lang="es-CO" sz="1100" dirty="0">
                <a:latin typeface="+mj-lt"/>
              </a:rPr>
              <a:t>Amenazas: </a:t>
            </a:r>
            <a:r>
              <a:rPr lang="es-CO" sz="1100" b="0" kern="0" dirty="0" err="1">
                <a:latin typeface="+mj-lt"/>
              </a:rPr>
              <a:t>xxxxxxxxxxxxxxxxx</a:t>
            </a:r>
            <a:endParaRPr lang="es-CO" sz="1200" b="0" kern="0" dirty="0">
              <a:solidFill>
                <a:srgbClr val="FF0000"/>
              </a:solidFill>
              <a:latin typeface="+mj-lt"/>
            </a:endParaRPr>
          </a:p>
          <a:p>
            <a:pPr algn="just" eaLnBrk="1" fontAlgn="auto" hangingPunct="1">
              <a:spcBef>
                <a:spcPct val="50000"/>
              </a:spcBef>
              <a:spcAft>
                <a:spcPts val="0"/>
              </a:spcAft>
              <a:buFont typeface="Wingdings" pitchFamily="2" charset="2"/>
              <a:buChar char="§"/>
              <a:defRPr/>
            </a:pPr>
            <a:endParaRPr lang="es-CO" sz="1300" b="0" dirty="0"/>
          </a:p>
        </p:txBody>
      </p:sp>
      <p:sp>
        <p:nvSpPr>
          <p:cNvPr id="8" name="Text Box 53">
            <a:extLst>
              <a:ext uri="{FF2B5EF4-FFF2-40B4-BE49-F238E27FC236}">
                <a16:creationId xmlns:a16="http://schemas.microsoft.com/office/drawing/2014/main" id="{32FE89E0-454D-4746-AA09-488DB072B41D}"/>
              </a:ext>
            </a:extLst>
          </p:cNvPr>
          <p:cNvSpPr txBox="1">
            <a:spLocks noChangeArrowheads="1"/>
          </p:cNvSpPr>
          <p:nvPr/>
        </p:nvSpPr>
        <p:spPr bwMode="auto">
          <a:xfrm>
            <a:off x="6967140" y="953681"/>
            <a:ext cx="5041900" cy="2380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446088" indent="-268288">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 typeface="Wingdings" panose="05000000000000000000" pitchFamily="2" charset="2"/>
              <a:buNone/>
            </a:pPr>
            <a:r>
              <a:rPr lang="es-CO" altLang="es-CO" sz="1100" b="1" i="1" u="sng" dirty="0"/>
              <a:t>SECTORES FOCO </a:t>
            </a:r>
          </a:p>
          <a:p>
            <a:pPr algn="just">
              <a:spcBef>
                <a:spcPts val="500"/>
              </a:spcBef>
              <a:buFont typeface="Wingdings" panose="05000000000000000000" pitchFamily="2" charset="2"/>
              <a:buChar char="§"/>
            </a:pPr>
            <a:r>
              <a:rPr lang="es-CO" altLang="es-CO" sz="1100" b="1" dirty="0"/>
              <a:t> </a:t>
            </a:r>
            <a:r>
              <a:rPr lang="es-CO" altLang="es-CO" sz="1200" b="1" dirty="0"/>
              <a:t>B2B: </a:t>
            </a:r>
            <a:r>
              <a:rPr lang="es-CO" altLang="es-CO" sz="1200" dirty="0" err="1"/>
              <a:t>xxxxxxxxxxxxxxxx</a:t>
            </a:r>
            <a:endParaRPr lang="es-CO" altLang="es-CO" sz="1200" dirty="0"/>
          </a:p>
          <a:p>
            <a:pPr algn="just">
              <a:spcBef>
                <a:spcPts val="500"/>
              </a:spcBef>
              <a:buFont typeface="Wingdings" panose="05000000000000000000" pitchFamily="2" charset="2"/>
              <a:buChar char="§"/>
            </a:pPr>
            <a:r>
              <a:rPr lang="es-CO" altLang="es-CO" sz="1200" dirty="0"/>
              <a:t> </a:t>
            </a:r>
            <a:r>
              <a:rPr lang="es-CO" altLang="es-CO" sz="1200" b="1" dirty="0"/>
              <a:t>B2C: </a:t>
            </a:r>
            <a:r>
              <a:rPr lang="es-CO" altLang="es-CO" sz="1200" dirty="0" err="1"/>
              <a:t>xxxxxxxxxxxxxxxxxxxxxxxxx</a:t>
            </a:r>
            <a:endParaRPr lang="es-CO" altLang="es-CO" sz="1200" dirty="0"/>
          </a:p>
          <a:p>
            <a:pPr algn="just">
              <a:spcBef>
                <a:spcPts val="500"/>
              </a:spcBef>
            </a:pPr>
            <a:endParaRPr lang="es-CO" altLang="es-CO" sz="1200" b="1" i="1" u="sng" dirty="0"/>
          </a:p>
          <a:p>
            <a:pPr algn="just" eaLnBrk="1" hangingPunct="1">
              <a:spcBef>
                <a:spcPct val="50000"/>
              </a:spcBef>
              <a:buFont typeface="Wingdings" panose="05000000000000000000" pitchFamily="2" charset="2"/>
              <a:buNone/>
            </a:pPr>
            <a:r>
              <a:rPr lang="es-CO" altLang="es-CO" sz="1200" b="1" i="1" u="sng" dirty="0"/>
              <a:t>OBJETIVOS, PLAN DE VENTAS, MERCADEO  Y ESTRATEGIAS:</a:t>
            </a:r>
          </a:p>
          <a:p>
            <a:pPr algn="just" eaLnBrk="1" hangingPunct="1">
              <a:spcBef>
                <a:spcPts val="500"/>
              </a:spcBef>
              <a:buFont typeface="Wingdings" panose="05000000000000000000" pitchFamily="2" charset="2"/>
              <a:buChar char="§"/>
            </a:pPr>
            <a:r>
              <a:rPr lang="es-CO" altLang="es-CO" sz="1300" dirty="0" err="1"/>
              <a:t>xxxxxxxxxxxxxxxxxxxxxxxxx</a:t>
            </a:r>
            <a:r>
              <a:rPr lang="es-CO" altLang="es-CO" sz="1300" dirty="0"/>
              <a:t>.</a:t>
            </a:r>
            <a:endParaRPr lang="es-CO" altLang="es-CO" sz="1300" b="1" i="1" dirty="0"/>
          </a:p>
          <a:p>
            <a:pPr algn="just" eaLnBrk="1" hangingPunct="1">
              <a:spcBef>
                <a:spcPct val="50000"/>
              </a:spcBef>
            </a:pPr>
            <a:r>
              <a:rPr lang="es-CO" altLang="es-CO" sz="1200" b="1" i="1" u="sng" dirty="0"/>
              <a:t>INDICADORES FINANCIEROS</a:t>
            </a:r>
          </a:p>
          <a:p>
            <a:pPr algn="just" eaLnBrk="1" hangingPunct="1">
              <a:spcBef>
                <a:spcPct val="50000"/>
              </a:spcBef>
            </a:pPr>
            <a:r>
              <a:rPr lang="es-CO" altLang="es-CO" sz="1200" b="1" u="sng" dirty="0" err="1">
                <a:solidFill>
                  <a:srgbClr val="007BB8"/>
                </a:solidFill>
              </a:rPr>
              <a:t>xxxxxxxxxxxxxxxxxxxx</a:t>
            </a:r>
            <a:endParaRPr lang="es-CO" altLang="es-CO" sz="1200" b="1" u="sng" dirty="0">
              <a:solidFill>
                <a:srgbClr val="007BB8"/>
              </a:solidFill>
            </a:endParaRPr>
          </a:p>
          <a:p>
            <a:pPr algn="just" eaLnBrk="1" hangingPunct="1">
              <a:spcBef>
                <a:spcPct val="50000"/>
              </a:spcBef>
            </a:pPr>
            <a:endParaRPr lang="es-CO" altLang="es-CO" sz="1200" b="1" u="sng" dirty="0">
              <a:solidFill>
                <a:srgbClr val="007BB8"/>
              </a:solidFill>
            </a:endParaRPr>
          </a:p>
        </p:txBody>
      </p:sp>
    </p:spTree>
    <p:extLst>
      <p:ext uri="{BB962C8B-B14F-4D97-AF65-F5344CB8AC3E}">
        <p14:creationId xmlns:p14="http://schemas.microsoft.com/office/powerpoint/2010/main" val="20607320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2">
            <a:extLst>
              <a:ext uri="{FF2B5EF4-FFF2-40B4-BE49-F238E27FC236}">
                <a16:creationId xmlns:a16="http://schemas.microsoft.com/office/drawing/2014/main" id="{32793943-384F-9E46-B04A-8D22F7B121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288"/>
            <a:ext cx="12192000" cy="68580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13" name="Título 2">
            <a:extLst>
              <a:ext uri="{FF2B5EF4-FFF2-40B4-BE49-F238E27FC236}">
                <a16:creationId xmlns:a16="http://schemas.microsoft.com/office/drawing/2014/main" id="{41CB105B-77BF-8F40-80FC-396CC1CE7229}"/>
              </a:ext>
            </a:extLst>
          </p:cNvPr>
          <p:cNvSpPr txBox="1">
            <a:spLocks/>
          </p:cNvSpPr>
          <p:nvPr/>
        </p:nvSpPr>
        <p:spPr>
          <a:xfrm>
            <a:off x="293280" y="127344"/>
            <a:ext cx="5326745" cy="754743"/>
          </a:xfrm>
          <a:prstGeom prst="rect">
            <a:avLst/>
          </a:prstGeom>
          <a:ln w="3175">
            <a:miter lim="400000"/>
          </a:ln>
          <a:extLst>
            <a:ext uri="{C572A759-6A51-4108-AA02-DFA0A04FC94B}">
              <ma14:wrappingTextBoxFlag xmlns="" xmlns:ma14="http://schemas.microsoft.com/office/mac/drawingml/2011/main" val="1"/>
            </a:ext>
          </a:extLst>
        </p:spPr>
        <p:txBody>
          <a:bodyPr lIns="60959" tIns="60959" rIns="60959" bIns="60959" anchor="b">
            <a:noAutofit/>
          </a:bodyPr>
          <a:lstStyle>
            <a:lvl1pPr marL="0" marR="0" indent="0" algn="ctr" defTabSz="914400"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17145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2pPr>
            <a:lvl3pPr marL="0" marR="0" indent="34290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3pPr>
            <a:lvl4pPr marL="0" marR="0" indent="51435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4pPr>
            <a:lvl5pPr marL="0" marR="0" indent="68580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5pPr>
            <a:lvl6pPr marL="0" marR="0" indent="85725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6pPr>
            <a:lvl7pPr marL="0" marR="0" indent="102870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7pPr>
            <a:lvl8pPr marL="0" marR="0" indent="120015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8pPr>
            <a:lvl9pPr marL="0" marR="0" indent="137160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MX" sz="2400" b="1" i="0" u="none" strike="noStrike" kern="1200" cap="none" spc="0" normalizeH="0" baseline="0" noProof="0">
                <a:ln>
                  <a:noFill/>
                </a:ln>
                <a:solidFill>
                  <a:srgbClr val="FFFFFF"/>
                </a:solidFill>
                <a:effectLst/>
                <a:highlight>
                  <a:srgbClr val="FF0000"/>
                </a:highlight>
                <a:uLnTx/>
                <a:uFillTx/>
                <a:latin typeface="Terpel Sans ExtraBold" pitchFamily="2" charset="77"/>
                <a:cs typeface="Arial"/>
                <a:sym typeface="Calibri Light"/>
              </a:rPr>
              <a:t>Visión general del mercado</a:t>
            </a:r>
          </a:p>
        </p:txBody>
      </p:sp>
      <p:grpSp>
        <p:nvGrpSpPr>
          <p:cNvPr id="7" name="Grupo 6">
            <a:extLst>
              <a:ext uri="{FF2B5EF4-FFF2-40B4-BE49-F238E27FC236}">
                <a16:creationId xmlns:a16="http://schemas.microsoft.com/office/drawing/2014/main" id="{28518395-5911-B746-9ECF-1D584D8BCCA5}"/>
              </a:ext>
            </a:extLst>
          </p:cNvPr>
          <p:cNvGrpSpPr/>
          <p:nvPr/>
        </p:nvGrpSpPr>
        <p:grpSpPr>
          <a:xfrm>
            <a:off x="831438" y="1328308"/>
            <a:ext cx="10511318" cy="4841801"/>
            <a:chOff x="823123" y="1291443"/>
            <a:chExt cx="11042306" cy="5086391"/>
          </a:xfrm>
        </p:grpSpPr>
        <p:sp>
          <p:nvSpPr>
            <p:cNvPr id="5" name="Redondear rectángulo de esquina del mismo lado 4">
              <a:extLst>
                <a:ext uri="{FF2B5EF4-FFF2-40B4-BE49-F238E27FC236}">
                  <a16:creationId xmlns:a16="http://schemas.microsoft.com/office/drawing/2014/main" id="{050B0CC5-73AC-E74D-AA48-187062D63683}"/>
                </a:ext>
              </a:extLst>
            </p:cNvPr>
            <p:cNvSpPr/>
            <p:nvPr/>
          </p:nvSpPr>
          <p:spPr>
            <a:xfrm>
              <a:off x="841828" y="1291443"/>
              <a:ext cx="11016342" cy="683947"/>
            </a:xfrm>
            <a:prstGeom prst="round2SameRect">
              <a:avLst/>
            </a:prstGeom>
            <a:solidFill>
              <a:srgbClr val="00114B"/>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a:ln>
                  <a:noFill/>
                </a:ln>
                <a:solidFill>
                  <a:srgbClr val="FFFFFF"/>
                </a:solidFill>
                <a:effectLst/>
                <a:uLnTx/>
                <a:uFillTx/>
                <a:latin typeface="Calibri" panose="020F0502020204030204"/>
                <a:ea typeface="+mn-ea"/>
                <a:cs typeface="+mn-cs"/>
                <a:sym typeface="Helvetica Light"/>
              </a:endParaRPr>
            </a:p>
          </p:txBody>
        </p:sp>
        <p:sp>
          <p:nvSpPr>
            <p:cNvPr id="16" name="Rectángulo 15">
              <a:extLst>
                <a:ext uri="{FF2B5EF4-FFF2-40B4-BE49-F238E27FC236}">
                  <a16:creationId xmlns:a16="http://schemas.microsoft.com/office/drawing/2014/main" id="{45930763-B232-7B49-A1EA-AA46F3857D49}"/>
                </a:ext>
              </a:extLst>
            </p:cNvPr>
            <p:cNvSpPr/>
            <p:nvPr/>
          </p:nvSpPr>
          <p:spPr>
            <a:xfrm>
              <a:off x="841828" y="2082741"/>
              <a:ext cx="3251201" cy="683947"/>
            </a:xfrm>
            <a:prstGeom prst="rect">
              <a:avLst/>
            </a:prstGeom>
            <a:solidFill>
              <a:schemeClr val="bg1">
                <a:lumMod val="75000"/>
              </a:schemeClr>
            </a:solidFill>
            <a:ln w="3175" cap="flat">
              <a:noFill/>
              <a:miter lim="400000"/>
            </a:ln>
            <a:effectLst>
              <a:outerShdw blurRad="25400" dist="12700" dir="5400000" rotWithShape="0">
                <a:schemeClr val="bg1">
                  <a:lumMod val="85000"/>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Helvetica Light"/>
                <a:ea typeface="+mn-ea"/>
                <a:cs typeface="+mn-cs"/>
                <a:sym typeface="Helvetica Light"/>
              </a:endParaRPr>
            </a:p>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Helvetica Light"/>
                <a:ea typeface="+mn-ea"/>
                <a:cs typeface="+mn-cs"/>
                <a:sym typeface="Helvetica Light"/>
              </a:endParaRPr>
            </a:p>
          </p:txBody>
        </p:sp>
        <p:sp>
          <p:nvSpPr>
            <p:cNvPr id="17" name="Rectángulo 16">
              <a:extLst>
                <a:ext uri="{FF2B5EF4-FFF2-40B4-BE49-F238E27FC236}">
                  <a16:creationId xmlns:a16="http://schemas.microsoft.com/office/drawing/2014/main" id="{EA2A6784-E2E1-984D-99D3-FB9E1B8FA56E}"/>
                </a:ext>
              </a:extLst>
            </p:cNvPr>
            <p:cNvSpPr/>
            <p:nvPr/>
          </p:nvSpPr>
          <p:spPr>
            <a:xfrm>
              <a:off x="4787663" y="2082741"/>
              <a:ext cx="3251201" cy="683947"/>
            </a:xfrm>
            <a:prstGeom prst="rect">
              <a:avLst/>
            </a:prstGeom>
            <a:solidFill>
              <a:schemeClr val="bg1">
                <a:lumMod val="75000"/>
              </a:schemeClr>
            </a:solidFill>
            <a:ln w="3175" cap="flat">
              <a:noFill/>
              <a:miter lim="400000"/>
            </a:ln>
            <a:effectLst>
              <a:outerShdw blurRad="25400" dist="12700" dir="5400000" rotWithShape="0">
                <a:schemeClr val="bg1">
                  <a:lumMod val="85000"/>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Helvetica Light"/>
                <a:ea typeface="+mn-ea"/>
                <a:cs typeface="+mn-cs"/>
                <a:sym typeface="Helvetica Light"/>
              </a:endParaRPr>
            </a:p>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Helvetica Light"/>
                <a:ea typeface="+mn-ea"/>
                <a:cs typeface="+mn-cs"/>
                <a:sym typeface="Helvetica Light"/>
              </a:endParaRPr>
            </a:p>
          </p:txBody>
        </p:sp>
        <p:sp>
          <p:nvSpPr>
            <p:cNvPr id="18" name="Rectángulo 17">
              <a:extLst>
                <a:ext uri="{FF2B5EF4-FFF2-40B4-BE49-F238E27FC236}">
                  <a16:creationId xmlns:a16="http://schemas.microsoft.com/office/drawing/2014/main" id="{61353A89-300E-2949-B05D-9ACDD6DE2C87}"/>
                </a:ext>
              </a:extLst>
            </p:cNvPr>
            <p:cNvSpPr/>
            <p:nvPr/>
          </p:nvSpPr>
          <p:spPr>
            <a:xfrm>
              <a:off x="8614228" y="2082741"/>
              <a:ext cx="3251201" cy="683947"/>
            </a:xfrm>
            <a:prstGeom prst="rect">
              <a:avLst/>
            </a:prstGeom>
            <a:solidFill>
              <a:schemeClr val="bg1">
                <a:lumMod val="75000"/>
              </a:schemeClr>
            </a:solidFill>
            <a:ln w="3175" cap="flat">
              <a:noFill/>
              <a:miter lim="400000"/>
            </a:ln>
            <a:effectLst>
              <a:outerShdw blurRad="25400" dist="12700" dir="5400000" rotWithShape="0">
                <a:schemeClr val="bg1">
                  <a:lumMod val="85000"/>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Helvetica Light"/>
                <a:ea typeface="+mn-ea"/>
                <a:cs typeface="+mn-cs"/>
                <a:sym typeface="Helvetica Light"/>
              </a:endParaRPr>
            </a:p>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Helvetica Light"/>
                <a:ea typeface="+mn-ea"/>
                <a:cs typeface="+mn-cs"/>
                <a:sym typeface="Helvetica Light"/>
              </a:endParaRPr>
            </a:p>
          </p:txBody>
        </p:sp>
        <p:sp>
          <p:nvSpPr>
            <p:cNvPr id="2" name="Rectángulo 1">
              <a:extLst>
                <a:ext uri="{FF2B5EF4-FFF2-40B4-BE49-F238E27FC236}">
                  <a16:creationId xmlns:a16="http://schemas.microsoft.com/office/drawing/2014/main" id="{97927C32-BFCA-9041-A650-3F2597D71FB8}"/>
                </a:ext>
              </a:extLst>
            </p:cNvPr>
            <p:cNvSpPr/>
            <p:nvPr/>
          </p:nvSpPr>
          <p:spPr>
            <a:xfrm>
              <a:off x="3249386" y="1402585"/>
              <a:ext cx="6462328"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prstClr val="white"/>
                  </a:solidFill>
                  <a:effectLst/>
                  <a:uLnTx/>
                  <a:uFillTx/>
                  <a:latin typeface="Terpel Sans ExtraBold" pitchFamily="2" charset="77"/>
                  <a:ea typeface="+mn-ea"/>
                  <a:cs typeface="Arial"/>
                </a:rPr>
                <a:t>Características de los segmentos en el ADME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white"/>
                  </a:solidFill>
                  <a:effectLst/>
                  <a:uLnTx/>
                  <a:uFillTx/>
                  <a:latin typeface="Terpel Sans" pitchFamily="2" charset="77"/>
                  <a:ea typeface="+mn-ea"/>
                  <a:cs typeface="Arial"/>
                </a:rPr>
                <a:t>(demografía, comportamientos de compra y consumo, intereses, </a:t>
              </a:r>
              <a:r>
                <a:rPr kumimoji="0" lang="es-CO" sz="1200" b="0" i="0" u="none" strike="noStrike" kern="1200" cap="none" spc="0" normalizeH="0" baseline="0" noProof="0" dirty="0" err="1">
                  <a:ln>
                    <a:noFill/>
                  </a:ln>
                  <a:solidFill>
                    <a:prstClr val="white"/>
                  </a:solidFill>
                  <a:effectLst/>
                  <a:uLnTx/>
                  <a:uFillTx/>
                  <a:latin typeface="Terpel Sans" pitchFamily="2" charset="77"/>
                  <a:ea typeface="+mn-ea"/>
                  <a:cs typeface="Arial"/>
                </a:rPr>
                <a:t>etc</a:t>
              </a:r>
              <a:r>
                <a:rPr kumimoji="0" lang="es-CO" sz="1200" b="0" i="0" u="none" strike="noStrike" kern="1200" cap="none" spc="0" normalizeH="0" baseline="0" noProof="0" dirty="0">
                  <a:ln>
                    <a:noFill/>
                  </a:ln>
                  <a:solidFill>
                    <a:prstClr val="white"/>
                  </a:solidFill>
                  <a:effectLst/>
                  <a:uLnTx/>
                  <a:uFillTx/>
                  <a:latin typeface="Terpel Sans" pitchFamily="2" charset="77"/>
                  <a:ea typeface="+mn-ea"/>
                  <a:cs typeface="Arial"/>
                </a:rPr>
                <a:t>)</a:t>
              </a:r>
            </a:p>
          </p:txBody>
        </p:sp>
        <p:sp>
          <p:nvSpPr>
            <p:cNvPr id="20" name="Rectángulo 19">
              <a:extLst>
                <a:ext uri="{FF2B5EF4-FFF2-40B4-BE49-F238E27FC236}">
                  <a16:creationId xmlns:a16="http://schemas.microsoft.com/office/drawing/2014/main" id="{865DF6CC-402F-D645-8DB5-714217156882}"/>
                </a:ext>
              </a:extLst>
            </p:cNvPr>
            <p:cNvSpPr/>
            <p:nvPr/>
          </p:nvSpPr>
          <p:spPr>
            <a:xfrm>
              <a:off x="1771385" y="2311799"/>
              <a:ext cx="1478001" cy="276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a:ln>
                    <a:noFill/>
                  </a:ln>
                  <a:solidFill>
                    <a:prstClr val="black">
                      <a:lumMod val="75000"/>
                      <a:lumOff val="25000"/>
                    </a:prstClr>
                  </a:solidFill>
                  <a:effectLst/>
                  <a:uLnTx/>
                  <a:uFillTx/>
                  <a:latin typeface="Terpel Sans" pitchFamily="2" charset="77"/>
                  <a:ea typeface="+mn-ea"/>
                  <a:cs typeface="Arial"/>
                </a:rPr>
                <a:t>PCMO</a:t>
              </a:r>
            </a:p>
          </p:txBody>
        </p:sp>
        <p:sp>
          <p:nvSpPr>
            <p:cNvPr id="21" name="Rectángulo 20">
              <a:extLst>
                <a:ext uri="{FF2B5EF4-FFF2-40B4-BE49-F238E27FC236}">
                  <a16:creationId xmlns:a16="http://schemas.microsoft.com/office/drawing/2014/main" id="{35AB1E89-4DA4-434A-B410-161F48C48796}"/>
                </a:ext>
              </a:extLst>
            </p:cNvPr>
            <p:cNvSpPr/>
            <p:nvPr/>
          </p:nvSpPr>
          <p:spPr>
            <a:xfrm>
              <a:off x="5689600" y="2311799"/>
              <a:ext cx="1478001" cy="276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a:ln>
                    <a:noFill/>
                  </a:ln>
                  <a:solidFill>
                    <a:prstClr val="black">
                      <a:lumMod val="75000"/>
                      <a:lumOff val="25000"/>
                    </a:prstClr>
                  </a:solidFill>
                  <a:effectLst/>
                  <a:uLnTx/>
                  <a:uFillTx/>
                  <a:latin typeface="Terpel Sans" pitchFamily="2" charset="77"/>
                  <a:ea typeface="+mn-ea"/>
                  <a:cs typeface="Arial"/>
                </a:rPr>
                <a:t>MCO</a:t>
              </a:r>
            </a:p>
          </p:txBody>
        </p:sp>
        <p:sp>
          <p:nvSpPr>
            <p:cNvPr id="22" name="Rectángulo 21">
              <a:extLst>
                <a:ext uri="{FF2B5EF4-FFF2-40B4-BE49-F238E27FC236}">
                  <a16:creationId xmlns:a16="http://schemas.microsoft.com/office/drawing/2014/main" id="{7D51425A-89E1-9F44-8D83-EBEE42F0FEC3}"/>
                </a:ext>
              </a:extLst>
            </p:cNvPr>
            <p:cNvSpPr/>
            <p:nvPr/>
          </p:nvSpPr>
          <p:spPr>
            <a:xfrm>
              <a:off x="9497720" y="2311799"/>
              <a:ext cx="1478001" cy="276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a:ln>
                    <a:noFill/>
                  </a:ln>
                  <a:solidFill>
                    <a:prstClr val="black">
                      <a:lumMod val="75000"/>
                      <a:lumOff val="25000"/>
                    </a:prstClr>
                  </a:solidFill>
                  <a:effectLst/>
                  <a:uLnTx/>
                  <a:uFillTx/>
                  <a:latin typeface="Terpel Sans" pitchFamily="2" charset="77"/>
                  <a:ea typeface="+mn-ea"/>
                  <a:cs typeface="Arial"/>
                </a:rPr>
                <a:t>CVL</a:t>
              </a:r>
            </a:p>
          </p:txBody>
        </p:sp>
        <p:sp>
          <p:nvSpPr>
            <p:cNvPr id="6" name="Rectángulo 5">
              <a:extLst>
                <a:ext uri="{FF2B5EF4-FFF2-40B4-BE49-F238E27FC236}">
                  <a16:creationId xmlns:a16="http://schemas.microsoft.com/office/drawing/2014/main" id="{D3742D45-5784-804F-8AA0-DC5B47C1F015}"/>
                </a:ext>
              </a:extLst>
            </p:cNvPr>
            <p:cNvSpPr/>
            <p:nvPr/>
          </p:nvSpPr>
          <p:spPr>
            <a:xfrm>
              <a:off x="841827" y="3460620"/>
              <a:ext cx="3251200" cy="362840"/>
            </a:xfrm>
            <a:prstGeom prst="rect">
              <a:avLst/>
            </a:prstGeom>
            <a:solidFill>
              <a:schemeClr val="bg1">
                <a:lumMod val="95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Terpel Sans"/>
                <a:ea typeface="+mn-ea"/>
                <a:cs typeface="+mn-cs"/>
                <a:sym typeface="Helvetica Light"/>
              </a:endParaRPr>
            </a:p>
          </p:txBody>
        </p:sp>
        <p:sp>
          <p:nvSpPr>
            <p:cNvPr id="29" name="Rectángulo 28">
              <a:extLst>
                <a:ext uri="{FF2B5EF4-FFF2-40B4-BE49-F238E27FC236}">
                  <a16:creationId xmlns:a16="http://schemas.microsoft.com/office/drawing/2014/main" id="{6E1F35E4-B9F7-3748-BA85-9C097535AE94}"/>
                </a:ext>
              </a:extLst>
            </p:cNvPr>
            <p:cNvSpPr/>
            <p:nvPr/>
          </p:nvSpPr>
          <p:spPr>
            <a:xfrm>
              <a:off x="4756091" y="3425687"/>
              <a:ext cx="3251200" cy="395173"/>
            </a:xfrm>
            <a:prstGeom prst="rect">
              <a:avLst/>
            </a:prstGeom>
            <a:solidFill>
              <a:schemeClr val="bg1">
                <a:lumMod val="95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p:txBody>
        </p:sp>
        <p:sp>
          <p:nvSpPr>
            <p:cNvPr id="35" name="Rectángulo 34">
              <a:extLst>
                <a:ext uri="{FF2B5EF4-FFF2-40B4-BE49-F238E27FC236}">
                  <a16:creationId xmlns:a16="http://schemas.microsoft.com/office/drawing/2014/main" id="{492D26AA-967A-D64F-9455-DF5AA41EAEA2}"/>
                </a:ext>
              </a:extLst>
            </p:cNvPr>
            <p:cNvSpPr/>
            <p:nvPr/>
          </p:nvSpPr>
          <p:spPr>
            <a:xfrm>
              <a:off x="841827" y="4811495"/>
              <a:ext cx="3251200" cy="362840"/>
            </a:xfrm>
            <a:prstGeom prst="rect">
              <a:avLst/>
            </a:prstGeom>
            <a:solidFill>
              <a:schemeClr val="bg1">
                <a:lumMod val="95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endParaRPr>
            </a:p>
          </p:txBody>
        </p:sp>
        <p:sp>
          <p:nvSpPr>
            <p:cNvPr id="37" name="Rectángulo 36">
              <a:extLst>
                <a:ext uri="{FF2B5EF4-FFF2-40B4-BE49-F238E27FC236}">
                  <a16:creationId xmlns:a16="http://schemas.microsoft.com/office/drawing/2014/main" id="{1BAB3486-7FCF-2B41-839E-24CB95DED958}"/>
                </a:ext>
              </a:extLst>
            </p:cNvPr>
            <p:cNvSpPr/>
            <p:nvPr/>
          </p:nvSpPr>
          <p:spPr>
            <a:xfrm>
              <a:off x="8604635" y="3152084"/>
              <a:ext cx="3251200" cy="362840"/>
            </a:xfrm>
            <a:prstGeom prst="rect">
              <a:avLst/>
            </a:prstGeom>
            <a:solidFill>
              <a:schemeClr val="bg1">
                <a:lumMod val="95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endParaRPr>
            </a:p>
          </p:txBody>
        </p:sp>
        <p:sp>
          <p:nvSpPr>
            <p:cNvPr id="40" name="Rectángulo 39">
              <a:extLst>
                <a:ext uri="{FF2B5EF4-FFF2-40B4-BE49-F238E27FC236}">
                  <a16:creationId xmlns:a16="http://schemas.microsoft.com/office/drawing/2014/main" id="{AAA3C6D4-2D62-E049-A082-28557A38148D}"/>
                </a:ext>
              </a:extLst>
            </p:cNvPr>
            <p:cNvSpPr/>
            <p:nvPr/>
          </p:nvSpPr>
          <p:spPr>
            <a:xfrm>
              <a:off x="8604634" y="4059760"/>
              <a:ext cx="3251200" cy="362840"/>
            </a:xfrm>
            <a:prstGeom prst="rect">
              <a:avLst/>
            </a:prstGeom>
            <a:solidFill>
              <a:schemeClr val="bg1">
                <a:lumMod val="95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endParaRPr>
            </a:p>
          </p:txBody>
        </p:sp>
        <p:sp>
          <p:nvSpPr>
            <p:cNvPr id="42" name="Rectángulo 41">
              <a:extLst>
                <a:ext uri="{FF2B5EF4-FFF2-40B4-BE49-F238E27FC236}">
                  <a16:creationId xmlns:a16="http://schemas.microsoft.com/office/drawing/2014/main" id="{348FD073-4D33-2F4B-A634-FB0AF7DA97A1}"/>
                </a:ext>
              </a:extLst>
            </p:cNvPr>
            <p:cNvSpPr/>
            <p:nvPr/>
          </p:nvSpPr>
          <p:spPr>
            <a:xfrm>
              <a:off x="4802999" y="4651152"/>
              <a:ext cx="3251200" cy="395173"/>
            </a:xfrm>
            <a:prstGeom prst="rect">
              <a:avLst/>
            </a:prstGeom>
            <a:solidFill>
              <a:schemeClr val="bg1">
                <a:lumMod val="95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Light"/>
              </a:endParaRPr>
            </a:p>
          </p:txBody>
        </p:sp>
        <p:sp>
          <p:nvSpPr>
            <p:cNvPr id="51" name="Rectángulo 50">
              <a:extLst>
                <a:ext uri="{FF2B5EF4-FFF2-40B4-BE49-F238E27FC236}">
                  <a16:creationId xmlns:a16="http://schemas.microsoft.com/office/drawing/2014/main" id="{FCCEF1AC-41A3-6E4F-AAF4-15547239B077}"/>
                </a:ext>
              </a:extLst>
            </p:cNvPr>
            <p:cNvSpPr/>
            <p:nvPr/>
          </p:nvSpPr>
          <p:spPr>
            <a:xfrm>
              <a:off x="823123" y="6014994"/>
              <a:ext cx="3251200" cy="362840"/>
            </a:xfrm>
            <a:prstGeom prst="rect">
              <a:avLst/>
            </a:prstGeom>
            <a:solidFill>
              <a:schemeClr val="bg1">
                <a:lumMod val="95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endParaRPr>
            </a:p>
          </p:txBody>
        </p:sp>
      </p:grpSp>
      <p:sp>
        <p:nvSpPr>
          <p:cNvPr id="3" name="Rectángulo 2">
            <a:extLst>
              <a:ext uri="{FF2B5EF4-FFF2-40B4-BE49-F238E27FC236}">
                <a16:creationId xmlns:a16="http://schemas.microsoft.com/office/drawing/2014/main" id="{6D51DB09-6E8D-C936-E718-CDEAE6DB2EA7}"/>
              </a:ext>
            </a:extLst>
          </p:cNvPr>
          <p:cNvSpPr/>
          <p:nvPr/>
        </p:nvSpPr>
        <p:spPr>
          <a:xfrm>
            <a:off x="4575283" y="5809328"/>
            <a:ext cx="3139513" cy="376170"/>
          </a:xfrm>
          <a:prstGeom prst="rect">
            <a:avLst/>
          </a:prstGeom>
          <a:solidFill>
            <a:schemeClr val="bg1">
              <a:lumMod val="95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lvl="1" defTabSz="550333" hangingPunct="0">
              <a:defRPr/>
            </a:pPr>
            <a:endParaRPr kumimoji="0" lang="es-CO" sz="2000" b="0" i="0" u="none" strike="noStrike" kern="1200" cap="none" spc="0" normalizeH="0" baseline="0" noProof="0" dirty="0">
              <a:ln>
                <a:noFill/>
              </a:ln>
              <a:solidFill>
                <a:prstClr val="black"/>
              </a:solidFill>
              <a:effectLst/>
              <a:uLnTx/>
              <a:uFillTx/>
              <a:latin typeface="Terpel Sans"/>
              <a:ea typeface="+mn-ea"/>
              <a:cs typeface="+mn-cs"/>
              <a:sym typeface="Helvetica Light"/>
            </a:endParaRPr>
          </a:p>
        </p:txBody>
      </p:sp>
    </p:spTree>
    <p:extLst>
      <p:ext uri="{BB962C8B-B14F-4D97-AF65-F5344CB8AC3E}">
        <p14:creationId xmlns:p14="http://schemas.microsoft.com/office/powerpoint/2010/main" val="1839543582"/>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C31419A8-BB9A-244E-9D7F-968B5244834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14" y="37303"/>
            <a:ext cx="12192000" cy="68580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6" name="Rectángulo 25">
            <a:extLst>
              <a:ext uri="{FF2B5EF4-FFF2-40B4-BE49-F238E27FC236}">
                <a16:creationId xmlns:a16="http://schemas.microsoft.com/office/drawing/2014/main" id="{50002A54-D6D2-D84C-9324-5C39A12FBA30}"/>
              </a:ext>
            </a:extLst>
          </p:cNvPr>
          <p:cNvSpPr/>
          <p:nvPr/>
        </p:nvSpPr>
        <p:spPr>
          <a:xfrm>
            <a:off x="8040757" y="1679713"/>
            <a:ext cx="3260034" cy="3671700"/>
          </a:xfrm>
          <a:prstGeom prst="rect">
            <a:avLst/>
          </a:prstGeom>
          <a:solidFill>
            <a:schemeClr val="bg1">
              <a:lumMod val="95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a:ln>
                <a:noFill/>
              </a:ln>
              <a:solidFill>
                <a:srgbClr val="FFFFFF"/>
              </a:solidFill>
              <a:effectLst/>
              <a:uLnTx/>
              <a:uFillTx/>
              <a:latin typeface="Calibri" panose="020F0502020204030204"/>
              <a:ea typeface="+mn-ea"/>
              <a:cs typeface="+mn-cs"/>
              <a:sym typeface="Helvetica Light"/>
            </a:endParaRPr>
          </a:p>
        </p:txBody>
      </p:sp>
      <p:sp>
        <p:nvSpPr>
          <p:cNvPr id="27" name="Rectángulo 26">
            <a:extLst>
              <a:ext uri="{FF2B5EF4-FFF2-40B4-BE49-F238E27FC236}">
                <a16:creationId xmlns:a16="http://schemas.microsoft.com/office/drawing/2014/main" id="{F171EB17-B24F-7747-95A8-6FD2CE373104}"/>
              </a:ext>
            </a:extLst>
          </p:cNvPr>
          <p:cNvSpPr/>
          <p:nvPr/>
        </p:nvSpPr>
        <p:spPr>
          <a:xfrm>
            <a:off x="891209" y="1679713"/>
            <a:ext cx="3260034" cy="3671700"/>
          </a:xfrm>
          <a:prstGeom prst="rect">
            <a:avLst/>
          </a:prstGeom>
          <a:solidFill>
            <a:schemeClr val="bg1">
              <a:lumMod val="95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a:ln>
                <a:noFill/>
              </a:ln>
              <a:solidFill>
                <a:srgbClr val="FFFFFF"/>
              </a:solidFill>
              <a:effectLst/>
              <a:uLnTx/>
              <a:uFillTx/>
              <a:latin typeface="Calibri" panose="020F0502020204030204"/>
              <a:ea typeface="+mn-ea"/>
              <a:cs typeface="+mn-cs"/>
              <a:sym typeface="Helvetica Light"/>
            </a:endParaRPr>
          </a:p>
        </p:txBody>
      </p:sp>
      <p:sp>
        <p:nvSpPr>
          <p:cNvPr id="28" name="Rectángulo 27">
            <a:extLst>
              <a:ext uri="{FF2B5EF4-FFF2-40B4-BE49-F238E27FC236}">
                <a16:creationId xmlns:a16="http://schemas.microsoft.com/office/drawing/2014/main" id="{141B1CE8-CFFA-4C43-BDB4-9A4FD2F73F18}"/>
              </a:ext>
            </a:extLst>
          </p:cNvPr>
          <p:cNvSpPr/>
          <p:nvPr/>
        </p:nvSpPr>
        <p:spPr>
          <a:xfrm>
            <a:off x="4449990" y="1708981"/>
            <a:ext cx="3268520" cy="3848084"/>
          </a:xfrm>
          <a:prstGeom prst="rect">
            <a:avLst/>
          </a:prstGeom>
          <a:solidFill>
            <a:schemeClr val="bg1">
              <a:lumMod val="95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a:ln>
                <a:noFill/>
              </a:ln>
              <a:solidFill>
                <a:srgbClr val="FFFFFF"/>
              </a:solidFill>
              <a:effectLst/>
              <a:uLnTx/>
              <a:uFillTx/>
              <a:latin typeface="Calibri" panose="020F0502020204030204"/>
              <a:ea typeface="+mn-ea"/>
              <a:cs typeface="+mn-cs"/>
              <a:sym typeface="Helvetica Light"/>
            </a:endParaRPr>
          </a:p>
        </p:txBody>
      </p:sp>
      <p:pic>
        <p:nvPicPr>
          <p:cNvPr id="221" name="pasted-image.pdf"/>
          <p:cNvPicPr>
            <a:picLocks noChangeAspect="1"/>
          </p:cNvPicPr>
          <p:nvPr/>
        </p:nvPicPr>
        <p:blipFill>
          <a:blip r:embed="rId3"/>
          <a:stretch>
            <a:fillRect/>
          </a:stretch>
        </p:blipFill>
        <p:spPr>
          <a:xfrm>
            <a:off x="-1" y="6830883"/>
            <a:ext cx="12192001" cy="37303"/>
          </a:xfrm>
          <a:prstGeom prst="rect">
            <a:avLst/>
          </a:prstGeom>
          <a:ln w="3175">
            <a:miter lim="400000"/>
          </a:ln>
        </p:spPr>
      </p:pic>
      <p:sp>
        <p:nvSpPr>
          <p:cNvPr id="16" name="Título 2">
            <a:extLst>
              <a:ext uri="{FF2B5EF4-FFF2-40B4-BE49-F238E27FC236}">
                <a16:creationId xmlns:a16="http://schemas.microsoft.com/office/drawing/2014/main" id="{09F987C5-DE65-124E-A3A3-8F3AAB9A24B2}"/>
              </a:ext>
            </a:extLst>
          </p:cNvPr>
          <p:cNvSpPr txBox="1">
            <a:spLocks/>
          </p:cNvSpPr>
          <p:nvPr/>
        </p:nvSpPr>
        <p:spPr>
          <a:xfrm>
            <a:off x="293280" y="127344"/>
            <a:ext cx="5326745" cy="754743"/>
          </a:xfrm>
          <a:prstGeom prst="rect">
            <a:avLst/>
          </a:prstGeom>
          <a:ln w="3175">
            <a:miter lim="400000"/>
          </a:ln>
          <a:extLst>
            <a:ext uri="{C572A759-6A51-4108-AA02-DFA0A04FC94B}">
              <ma14:wrappingTextBoxFlag xmlns="" xmlns:ma14="http://schemas.microsoft.com/office/mac/drawingml/2011/main" val="1"/>
            </a:ext>
          </a:extLst>
        </p:spPr>
        <p:txBody>
          <a:bodyPr lIns="60959" tIns="60959" rIns="60959" bIns="60959" anchor="b">
            <a:noAutofit/>
          </a:bodyPr>
          <a:lstStyle>
            <a:lvl1pPr marL="0" marR="0" indent="0" algn="ctr" defTabSz="914400"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17145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2pPr>
            <a:lvl3pPr marL="0" marR="0" indent="34290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3pPr>
            <a:lvl4pPr marL="0" marR="0" indent="51435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4pPr>
            <a:lvl5pPr marL="0" marR="0" indent="68580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5pPr>
            <a:lvl6pPr marL="0" marR="0" indent="85725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6pPr>
            <a:lvl7pPr marL="0" marR="0" indent="102870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7pPr>
            <a:lvl8pPr marL="0" marR="0" indent="120015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8pPr>
            <a:lvl9pPr marL="0" marR="0" indent="137160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MX" sz="2400" b="1" i="0" u="none" strike="noStrike" kern="1200" cap="none" spc="0" normalizeH="0" baseline="0" noProof="0">
                <a:ln>
                  <a:noFill/>
                </a:ln>
                <a:solidFill>
                  <a:srgbClr val="FFFFFF"/>
                </a:solidFill>
                <a:effectLst/>
                <a:highlight>
                  <a:srgbClr val="FF0000"/>
                </a:highlight>
                <a:uLnTx/>
                <a:uFillTx/>
                <a:latin typeface="Terpel Sans ExtraBold" pitchFamily="2" charset="77"/>
                <a:cs typeface="Arial"/>
                <a:sym typeface="Calibri Light"/>
              </a:rPr>
              <a:t>Visión general del mercado</a:t>
            </a:r>
          </a:p>
        </p:txBody>
      </p:sp>
      <p:sp>
        <p:nvSpPr>
          <p:cNvPr id="18" name="Redondear rectángulo de esquina del mismo lado 17">
            <a:extLst>
              <a:ext uri="{FF2B5EF4-FFF2-40B4-BE49-F238E27FC236}">
                <a16:creationId xmlns:a16="http://schemas.microsoft.com/office/drawing/2014/main" id="{64150A5E-551F-2545-B9CA-874466A6AC9F}"/>
              </a:ext>
            </a:extLst>
          </p:cNvPr>
          <p:cNvSpPr/>
          <p:nvPr/>
        </p:nvSpPr>
        <p:spPr>
          <a:xfrm>
            <a:off x="891760" y="1311121"/>
            <a:ext cx="10408478" cy="276999"/>
          </a:xfrm>
          <a:prstGeom prst="round2SameRect">
            <a:avLst/>
          </a:prstGeom>
          <a:solidFill>
            <a:srgbClr val="00114B"/>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s-CO" sz="2000" b="0" i="0" u="none" strike="noStrike" kern="1200" cap="none" spc="0" normalizeH="0" baseline="0" noProof="0">
              <a:ln>
                <a:noFill/>
              </a:ln>
              <a:solidFill>
                <a:srgbClr val="FFFFFF"/>
              </a:solidFill>
              <a:effectLst/>
              <a:uLnTx/>
              <a:uFillTx/>
              <a:latin typeface="Calibri" panose="020F0502020204030204"/>
              <a:ea typeface="+mn-ea"/>
              <a:cs typeface="+mn-cs"/>
              <a:sym typeface="Helvetica Light"/>
            </a:endParaRPr>
          </a:p>
        </p:txBody>
      </p:sp>
      <p:sp>
        <p:nvSpPr>
          <p:cNvPr id="19" name="Rectángulo 18">
            <a:extLst>
              <a:ext uri="{FF2B5EF4-FFF2-40B4-BE49-F238E27FC236}">
                <a16:creationId xmlns:a16="http://schemas.microsoft.com/office/drawing/2014/main" id="{E12FF730-2366-5645-84D4-E944B6F50102}"/>
              </a:ext>
            </a:extLst>
          </p:cNvPr>
          <p:cNvSpPr/>
          <p:nvPr/>
        </p:nvSpPr>
        <p:spPr>
          <a:xfrm>
            <a:off x="3760426" y="1300935"/>
            <a:ext cx="4671145"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prstClr val="white"/>
                </a:solidFill>
                <a:effectLst/>
                <a:uLnTx/>
                <a:uFillTx/>
                <a:latin typeface="Terpel Sans" pitchFamily="2" charset="77"/>
                <a:ea typeface="+mn-ea"/>
                <a:cs typeface="Arial"/>
              </a:rPr>
              <a:t>Análisis de la competencia en el ADME</a:t>
            </a:r>
          </a:p>
        </p:txBody>
      </p:sp>
    </p:spTree>
    <p:extLst>
      <p:ext uri="{BB962C8B-B14F-4D97-AF65-F5344CB8AC3E}">
        <p14:creationId xmlns:p14="http://schemas.microsoft.com/office/powerpoint/2010/main" val="811791547"/>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Picture 2">
            <a:extLst>
              <a:ext uri="{FF2B5EF4-FFF2-40B4-BE49-F238E27FC236}">
                <a16:creationId xmlns:a16="http://schemas.microsoft.com/office/drawing/2014/main" id="{E74F0F26-32C2-6E4F-B68C-F874366EE24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Imagen 4" descr="Tabla&#10;&#10;Descripción generada automáticamente">
            <a:extLst>
              <a:ext uri="{FF2B5EF4-FFF2-40B4-BE49-F238E27FC236}">
                <a16:creationId xmlns:a16="http://schemas.microsoft.com/office/drawing/2014/main" id="{E3432256-FE05-4381-9B9F-2C9F96559D19}"/>
              </a:ext>
            </a:extLst>
          </p:cNvPr>
          <p:cNvPicPr>
            <a:picLocks noChangeAspect="1"/>
          </p:cNvPicPr>
          <p:nvPr/>
        </p:nvPicPr>
        <p:blipFill>
          <a:blip r:embed="rId4"/>
          <a:stretch>
            <a:fillRect/>
          </a:stretch>
        </p:blipFill>
        <p:spPr>
          <a:xfrm>
            <a:off x="787406" y="-3235054"/>
            <a:ext cx="11044517" cy="2850568"/>
          </a:xfrm>
          <a:prstGeom prst="rect">
            <a:avLst/>
          </a:prstGeom>
        </p:spPr>
      </p:pic>
      <p:sp>
        <p:nvSpPr>
          <p:cNvPr id="9" name="Título 2">
            <a:extLst>
              <a:ext uri="{FF2B5EF4-FFF2-40B4-BE49-F238E27FC236}">
                <a16:creationId xmlns:a16="http://schemas.microsoft.com/office/drawing/2014/main" id="{0DD2670A-805F-7746-BCF4-98599263056B}"/>
              </a:ext>
            </a:extLst>
          </p:cNvPr>
          <p:cNvSpPr txBox="1">
            <a:spLocks/>
          </p:cNvSpPr>
          <p:nvPr/>
        </p:nvSpPr>
        <p:spPr>
          <a:xfrm>
            <a:off x="293280" y="127344"/>
            <a:ext cx="5326745" cy="754743"/>
          </a:xfrm>
          <a:prstGeom prst="rect">
            <a:avLst/>
          </a:prstGeom>
          <a:ln w="3175">
            <a:miter lim="400000"/>
          </a:ln>
          <a:extLst>
            <a:ext uri="{C572A759-6A51-4108-AA02-DFA0A04FC94B}">
              <ma14:wrappingTextBoxFlag xmlns="" xmlns:ma14="http://schemas.microsoft.com/office/mac/drawingml/2011/main" val="1"/>
            </a:ext>
          </a:extLst>
        </p:spPr>
        <p:txBody>
          <a:bodyPr lIns="60959" tIns="60959" rIns="60959" bIns="60959" anchor="b">
            <a:noAutofit/>
          </a:bodyPr>
          <a:lstStyle>
            <a:lvl1pPr marL="0" marR="0" indent="0" algn="ctr" defTabSz="914400"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17145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2pPr>
            <a:lvl3pPr marL="0" marR="0" indent="34290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3pPr>
            <a:lvl4pPr marL="0" marR="0" indent="51435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4pPr>
            <a:lvl5pPr marL="0" marR="0" indent="68580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5pPr>
            <a:lvl6pPr marL="0" marR="0" indent="85725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6pPr>
            <a:lvl7pPr marL="0" marR="0" indent="102870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7pPr>
            <a:lvl8pPr marL="0" marR="0" indent="120015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8pPr>
            <a:lvl9pPr marL="0" marR="0" indent="137160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MX" sz="2400" b="1" i="0" u="none" strike="noStrike" kern="1200" cap="none" spc="0" normalizeH="0" baseline="0" noProof="0" dirty="0">
                <a:ln>
                  <a:noFill/>
                </a:ln>
                <a:solidFill>
                  <a:srgbClr val="FFFFFF"/>
                </a:solidFill>
                <a:effectLst/>
                <a:highlight>
                  <a:srgbClr val="FF0000"/>
                </a:highlight>
                <a:uLnTx/>
                <a:uFillTx/>
                <a:latin typeface="Terpel Sans ExtraBold" pitchFamily="2" charset="77"/>
                <a:cs typeface="Arial"/>
                <a:sym typeface="Calibri Light"/>
              </a:rPr>
              <a:t>Presupuesto de mercadeo 2023</a:t>
            </a:r>
          </a:p>
        </p:txBody>
      </p:sp>
      <p:pic>
        <p:nvPicPr>
          <p:cNvPr id="10" name="Imagen 9">
            <a:extLst>
              <a:ext uri="{FF2B5EF4-FFF2-40B4-BE49-F238E27FC236}">
                <a16:creationId xmlns:a16="http://schemas.microsoft.com/office/drawing/2014/main" id="{E53A4072-E964-DE4D-A1CB-C74E4AA8E4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4103" t="6628" r="2337" b="82503"/>
          <a:stretch/>
        </p:blipFill>
        <p:spPr>
          <a:xfrm>
            <a:off x="828807" y="1122831"/>
            <a:ext cx="1361661" cy="353372"/>
          </a:xfrm>
          <a:prstGeom prst="rect">
            <a:avLst/>
          </a:prstGeom>
        </p:spPr>
      </p:pic>
    </p:spTree>
    <p:extLst>
      <p:ext uri="{BB962C8B-B14F-4D97-AF65-F5344CB8AC3E}">
        <p14:creationId xmlns:p14="http://schemas.microsoft.com/office/powerpoint/2010/main" val="1514128311"/>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Picture 2">
            <a:extLst>
              <a:ext uri="{FF2B5EF4-FFF2-40B4-BE49-F238E27FC236}">
                <a16:creationId xmlns:a16="http://schemas.microsoft.com/office/drawing/2014/main" id="{E74F0F26-32C2-6E4F-B68C-F874366EE24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9" name="Título 2">
            <a:extLst>
              <a:ext uri="{FF2B5EF4-FFF2-40B4-BE49-F238E27FC236}">
                <a16:creationId xmlns:a16="http://schemas.microsoft.com/office/drawing/2014/main" id="{0DD2670A-805F-7746-BCF4-98599263056B}"/>
              </a:ext>
            </a:extLst>
          </p:cNvPr>
          <p:cNvSpPr txBox="1">
            <a:spLocks/>
          </p:cNvSpPr>
          <p:nvPr/>
        </p:nvSpPr>
        <p:spPr>
          <a:xfrm>
            <a:off x="293280" y="127344"/>
            <a:ext cx="5326745" cy="754743"/>
          </a:xfrm>
          <a:prstGeom prst="rect">
            <a:avLst/>
          </a:prstGeom>
          <a:ln w="3175">
            <a:miter lim="400000"/>
          </a:ln>
          <a:extLst>
            <a:ext uri="{C572A759-6A51-4108-AA02-DFA0A04FC94B}">
              <ma14:wrappingTextBoxFlag xmlns="" xmlns:ma14="http://schemas.microsoft.com/office/mac/drawingml/2011/main" val="1"/>
            </a:ext>
          </a:extLst>
        </p:spPr>
        <p:txBody>
          <a:bodyPr lIns="60959" tIns="60959" rIns="60959" bIns="60959" anchor="b">
            <a:noAutofit/>
          </a:bodyPr>
          <a:lstStyle>
            <a:lvl1pPr marL="0" marR="0" indent="0" algn="ctr" defTabSz="914400"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17145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2pPr>
            <a:lvl3pPr marL="0" marR="0" indent="34290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3pPr>
            <a:lvl4pPr marL="0" marR="0" indent="51435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4pPr>
            <a:lvl5pPr marL="0" marR="0" indent="68580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5pPr>
            <a:lvl6pPr marL="0" marR="0" indent="85725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6pPr>
            <a:lvl7pPr marL="0" marR="0" indent="102870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7pPr>
            <a:lvl8pPr marL="0" marR="0" indent="120015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8pPr>
            <a:lvl9pPr marL="0" marR="0" indent="1371600" algn="ctr" defTabSz="412750" rtl="0" latinLnBrk="0">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MX" sz="2400" b="1" i="0" u="none" strike="noStrike" kern="1200" cap="none" spc="0" normalizeH="0" baseline="0" noProof="0" dirty="0">
                <a:ln>
                  <a:noFill/>
                </a:ln>
                <a:solidFill>
                  <a:srgbClr val="FFFFFF"/>
                </a:solidFill>
                <a:effectLst/>
                <a:highlight>
                  <a:srgbClr val="FF0000"/>
                </a:highlight>
                <a:uLnTx/>
                <a:uFillTx/>
                <a:latin typeface="Terpel Sans ExtraBold" pitchFamily="2" charset="77"/>
                <a:cs typeface="Arial"/>
                <a:sym typeface="Calibri Light"/>
              </a:rPr>
              <a:t>Presupuesto de mercadeo 2023</a:t>
            </a:r>
          </a:p>
        </p:txBody>
      </p:sp>
    </p:spTree>
    <p:extLst>
      <p:ext uri="{BB962C8B-B14F-4D97-AF65-F5344CB8AC3E}">
        <p14:creationId xmlns:p14="http://schemas.microsoft.com/office/powerpoint/2010/main" val="2649579252"/>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9AA7B14-E2FE-4E59-BDBB-A82231D83D7E}"/>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32057960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7316DE6-ABB5-0B4A-B428-E453AB5399EF}"/>
              </a:ext>
            </a:extLst>
          </p:cNvPr>
          <p:cNvPicPr>
            <a:picLocks noChangeAspect="1"/>
          </p:cNvPicPr>
          <p:nvPr/>
        </p:nvPicPr>
        <p:blipFill>
          <a:blip r:embed="rId3"/>
          <a:srcRect t="9" b="9"/>
          <a:stretch/>
        </p:blipFill>
        <p:spPr>
          <a:xfrm>
            <a:off x="0" y="0"/>
            <a:ext cx="12191980" cy="6856718"/>
          </a:xfrm>
          <a:prstGeom prst="rect">
            <a:avLst/>
          </a:prstGeom>
        </p:spPr>
      </p:pic>
      <p:sp>
        <p:nvSpPr>
          <p:cNvPr id="5" name="CuadroTexto 4">
            <a:extLst>
              <a:ext uri="{FF2B5EF4-FFF2-40B4-BE49-F238E27FC236}">
                <a16:creationId xmlns:a16="http://schemas.microsoft.com/office/drawing/2014/main" id="{B969C197-3052-1F44-8A89-E933C5A72812}"/>
              </a:ext>
            </a:extLst>
          </p:cNvPr>
          <p:cNvSpPr txBox="1"/>
          <p:nvPr/>
        </p:nvSpPr>
        <p:spPr>
          <a:xfrm>
            <a:off x="3645302" y="98110"/>
            <a:ext cx="49013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a:ln>
                  <a:noFill/>
                </a:ln>
                <a:solidFill>
                  <a:srgbClr val="005495"/>
                </a:solidFill>
                <a:effectLst/>
                <a:uLnTx/>
                <a:uFillTx/>
                <a:latin typeface="Terpel Sans" pitchFamily="2" charset="77"/>
                <a:ea typeface="+mn-ea"/>
                <a:cs typeface="Arial"/>
              </a:rPr>
              <a:t>Plan mercadeo comercial B2B</a:t>
            </a:r>
          </a:p>
        </p:txBody>
      </p:sp>
      <p:grpSp>
        <p:nvGrpSpPr>
          <p:cNvPr id="18" name="Grupo 17">
            <a:extLst>
              <a:ext uri="{FF2B5EF4-FFF2-40B4-BE49-F238E27FC236}">
                <a16:creationId xmlns:a16="http://schemas.microsoft.com/office/drawing/2014/main" id="{F94B195E-F57B-4F44-80CD-89F54FACAAB9}"/>
              </a:ext>
            </a:extLst>
          </p:cNvPr>
          <p:cNvGrpSpPr/>
          <p:nvPr/>
        </p:nvGrpSpPr>
        <p:grpSpPr>
          <a:xfrm>
            <a:off x="1085526" y="667717"/>
            <a:ext cx="10020925" cy="5811281"/>
            <a:chOff x="1153905" y="657885"/>
            <a:chExt cx="10020925" cy="5811281"/>
          </a:xfrm>
        </p:grpSpPr>
        <p:sp>
          <p:nvSpPr>
            <p:cNvPr id="7" name="Rectángulo 6">
              <a:extLst>
                <a:ext uri="{FF2B5EF4-FFF2-40B4-BE49-F238E27FC236}">
                  <a16:creationId xmlns:a16="http://schemas.microsoft.com/office/drawing/2014/main" id="{C06A4BA5-56FF-2A4A-976A-473AB2AA8C4B}"/>
                </a:ext>
              </a:extLst>
            </p:cNvPr>
            <p:cNvSpPr/>
            <p:nvPr/>
          </p:nvSpPr>
          <p:spPr>
            <a:xfrm>
              <a:off x="1153905" y="1263936"/>
              <a:ext cx="10020925" cy="25932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dondear rectángulo de esquina del mismo lado 5">
              <a:extLst>
                <a:ext uri="{FF2B5EF4-FFF2-40B4-BE49-F238E27FC236}">
                  <a16:creationId xmlns:a16="http://schemas.microsoft.com/office/drawing/2014/main" id="{ACFF1403-02F3-674D-9286-69B585F14FA6}"/>
                </a:ext>
              </a:extLst>
            </p:cNvPr>
            <p:cNvSpPr/>
            <p:nvPr/>
          </p:nvSpPr>
          <p:spPr>
            <a:xfrm>
              <a:off x="1153905" y="657885"/>
              <a:ext cx="10020925" cy="719528"/>
            </a:xfrm>
            <a:prstGeom prst="round2Same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800" b="1" i="0" u="none" strike="noStrike" kern="1200" cap="none" spc="0" normalizeH="0" baseline="0" noProof="0">
                  <a:ln>
                    <a:noFill/>
                  </a:ln>
                  <a:solidFill>
                    <a:prstClr val="white"/>
                  </a:solidFill>
                  <a:effectLst/>
                  <a:uLnTx/>
                  <a:uFillTx/>
                  <a:latin typeface="Terpel Sans" pitchFamily="2" charset="77"/>
                  <a:ea typeface="+mn-ea"/>
                  <a:cs typeface="Arial"/>
                </a:rPr>
                <a:t>Insigth enfocado en el segmento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0" i="0" u="none" strike="noStrike" kern="1200" cap="none" spc="0" normalizeH="0" baseline="0" noProof="0">
                  <a:ln>
                    <a:noFill/>
                  </a:ln>
                  <a:solidFill>
                    <a:prstClr val="white"/>
                  </a:solidFill>
                  <a:effectLst/>
                  <a:uLnTx/>
                  <a:uFillTx/>
                  <a:latin typeface="Terpel Sans" pitchFamily="2" charset="77"/>
                  <a:ea typeface="+mn-ea"/>
                  <a:cs typeface="Arial"/>
                </a:rPr>
                <a:t>(qué esta pasando, que ha cambiado, hechos relevantes)</a:t>
              </a:r>
            </a:p>
          </p:txBody>
        </p:sp>
        <p:sp>
          <p:nvSpPr>
            <p:cNvPr id="10" name="Rectángulo 9">
              <a:extLst>
                <a:ext uri="{FF2B5EF4-FFF2-40B4-BE49-F238E27FC236}">
                  <a16:creationId xmlns:a16="http://schemas.microsoft.com/office/drawing/2014/main" id="{F84183DA-3AD3-B74D-A573-29E552B0ED6B}"/>
                </a:ext>
              </a:extLst>
            </p:cNvPr>
            <p:cNvSpPr/>
            <p:nvPr/>
          </p:nvSpPr>
          <p:spPr>
            <a:xfrm>
              <a:off x="1153905" y="3802301"/>
              <a:ext cx="3333179" cy="757003"/>
            </a:xfrm>
            <a:prstGeom prst="rect">
              <a:avLst/>
            </a:prstGeom>
            <a:solidFill>
              <a:srgbClr val="005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1" i="0" u="none" strike="noStrike" kern="1200" cap="none" spc="0" normalizeH="0" baseline="0" noProof="0">
                  <a:ln>
                    <a:noFill/>
                  </a:ln>
                  <a:solidFill>
                    <a:prstClr val="white"/>
                  </a:solidFill>
                  <a:effectLst/>
                  <a:uLnTx/>
                  <a:uFillTx/>
                  <a:latin typeface="Terpel Sans" pitchFamily="2" charset="77"/>
                  <a:ea typeface="+mn-ea"/>
                  <a:cs typeface="Arial"/>
                </a:rPr>
                <a:t>Factores clave de éxito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900" b="0" i="0" u="none" strike="noStrike" kern="1200" cap="none" spc="0" normalizeH="0" baseline="0" noProof="0">
                  <a:ln>
                    <a:noFill/>
                  </a:ln>
                  <a:solidFill>
                    <a:prstClr val="white"/>
                  </a:solidFill>
                  <a:effectLst/>
                  <a:uLnTx/>
                  <a:uFillTx/>
                  <a:latin typeface="Terpel Sans" pitchFamily="2" charset="77"/>
                  <a:ea typeface="+mn-ea"/>
                  <a:cs typeface="Arial"/>
                </a:rPr>
                <a:t>(qué nos distingue de la competencia 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900" b="0" i="0" u="none" strike="noStrike" kern="1200" cap="none" spc="0" normalizeH="0" baseline="0" noProof="0">
                  <a:ln>
                    <a:noFill/>
                  </a:ln>
                  <a:solidFill>
                    <a:prstClr val="white"/>
                  </a:solidFill>
                  <a:effectLst/>
                  <a:uLnTx/>
                  <a:uFillTx/>
                  <a:latin typeface="Terpel Sans" pitchFamily="2" charset="77"/>
                  <a:ea typeface="+mn-ea"/>
                  <a:cs typeface="Arial"/>
                </a:rPr>
                <a:t>no es fácilmente copiable)</a:t>
              </a:r>
              <a:endParaRPr kumimoji="0" lang="es-CO"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ángulo 10">
              <a:extLst>
                <a:ext uri="{FF2B5EF4-FFF2-40B4-BE49-F238E27FC236}">
                  <a16:creationId xmlns:a16="http://schemas.microsoft.com/office/drawing/2014/main" id="{4F114378-DBAE-5543-A22A-A8E606CECBAA}"/>
                </a:ext>
              </a:extLst>
            </p:cNvPr>
            <p:cNvSpPr/>
            <p:nvPr/>
          </p:nvSpPr>
          <p:spPr>
            <a:xfrm>
              <a:off x="4498236" y="3802301"/>
              <a:ext cx="3333179" cy="757003"/>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a:ln>
                    <a:noFill/>
                  </a:ln>
                  <a:solidFill>
                    <a:prstClr val="white"/>
                  </a:solidFill>
                  <a:effectLst/>
                  <a:uLnTx/>
                  <a:uFillTx/>
                  <a:latin typeface="Terpel Sans" pitchFamily="2" charset="77"/>
                  <a:ea typeface="+mn-ea"/>
                  <a:cs typeface="Arial"/>
                </a:rPr>
                <a:t>Estrategia para el segmento</a:t>
              </a:r>
            </a:p>
          </p:txBody>
        </p:sp>
        <p:sp>
          <p:nvSpPr>
            <p:cNvPr id="12" name="Rectángulo 11">
              <a:extLst>
                <a:ext uri="{FF2B5EF4-FFF2-40B4-BE49-F238E27FC236}">
                  <a16:creationId xmlns:a16="http://schemas.microsoft.com/office/drawing/2014/main" id="{9B59966D-53D0-B64E-95AE-D28440713442}"/>
                </a:ext>
              </a:extLst>
            </p:cNvPr>
            <p:cNvSpPr/>
            <p:nvPr/>
          </p:nvSpPr>
          <p:spPr>
            <a:xfrm>
              <a:off x="7841651" y="3806048"/>
              <a:ext cx="3333179" cy="757003"/>
            </a:xfrm>
            <a:prstGeom prst="rect">
              <a:avLst/>
            </a:prstGeom>
            <a:solidFill>
              <a:srgbClr val="005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a:ln>
                    <a:noFill/>
                  </a:ln>
                  <a:solidFill>
                    <a:prstClr val="white"/>
                  </a:solidFill>
                  <a:effectLst/>
                  <a:uLnTx/>
                  <a:uFillTx/>
                  <a:latin typeface="Terpel Sans" pitchFamily="2" charset="77"/>
                  <a:ea typeface="+mn-ea"/>
                  <a:cs typeface="Arial"/>
                </a:rPr>
                <a:t>Objetivos</a:t>
              </a:r>
              <a:r>
                <a:rPr kumimoji="0" lang="es-CO" sz="1400" b="0" i="0" u="none" strike="noStrike" kern="1200" cap="none" spc="0" normalizeH="0" baseline="0" noProof="0">
                  <a:ln>
                    <a:noFill/>
                  </a:ln>
                  <a:solidFill>
                    <a:prstClr val="white"/>
                  </a:solidFill>
                  <a:effectLst/>
                  <a:uLnTx/>
                  <a:uFillTx/>
                  <a:latin typeface="Terpel Sans" pitchFamily="2" charset="77"/>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a:ln>
                    <a:noFill/>
                  </a:ln>
                  <a:solidFill>
                    <a:prstClr val="white"/>
                  </a:solidFill>
                  <a:effectLst/>
                  <a:uLnTx/>
                  <a:uFillTx/>
                  <a:latin typeface="Terpel Sans" pitchFamily="2" charset="77"/>
                  <a:ea typeface="+mn-ea"/>
                  <a:cs typeface="Arial"/>
                </a:rPr>
                <a:t>S.M.A.R.T</a:t>
              </a:r>
            </a:p>
          </p:txBody>
        </p:sp>
        <p:sp>
          <p:nvSpPr>
            <p:cNvPr id="16" name="Redondear rectángulo de esquina del mismo lado 15">
              <a:extLst>
                <a:ext uri="{FF2B5EF4-FFF2-40B4-BE49-F238E27FC236}">
                  <a16:creationId xmlns:a16="http://schemas.microsoft.com/office/drawing/2014/main" id="{C6AD8280-0B5A-3145-87E7-05925B7528F2}"/>
                </a:ext>
              </a:extLst>
            </p:cNvPr>
            <p:cNvSpPr/>
            <p:nvPr/>
          </p:nvSpPr>
          <p:spPr>
            <a:xfrm rot="10800000">
              <a:off x="1153905" y="4559304"/>
              <a:ext cx="10020925" cy="1909861"/>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ángulo 16">
              <a:extLst>
                <a:ext uri="{FF2B5EF4-FFF2-40B4-BE49-F238E27FC236}">
                  <a16:creationId xmlns:a16="http://schemas.microsoft.com/office/drawing/2014/main" id="{99CE325C-62C4-AA43-A8E3-B024DF3F5773}"/>
                </a:ext>
              </a:extLst>
            </p:cNvPr>
            <p:cNvSpPr/>
            <p:nvPr/>
          </p:nvSpPr>
          <p:spPr>
            <a:xfrm>
              <a:off x="4487084" y="4559304"/>
              <a:ext cx="3354567" cy="19098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CuadroTexto 14">
            <a:extLst>
              <a:ext uri="{FF2B5EF4-FFF2-40B4-BE49-F238E27FC236}">
                <a16:creationId xmlns:a16="http://schemas.microsoft.com/office/drawing/2014/main" id="{6A03C9AE-FCA2-4591-A16E-8EBB64090FFF}"/>
              </a:ext>
            </a:extLst>
          </p:cNvPr>
          <p:cNvSpPr txBox="1"/>
          <p:nvPr/>
        </p:nvSpPr>
        <p:spPr>
          <a:xfrm>
            <a:off x="1074374" y="4584190"/>
            <a:ext cx="3333179" cy="276999"/>
          </a:xfrm>
          <a:prstGeom prst="rect">
            <a:avLst/>
          </a:prstGeom>
          <a:solidFill>
            <a:schemeClr val="bg1"/>
          </a:solid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200" b="0" i="0" u="none" strike="noStrike" kern="1200" cap="none" spc="0" normalizeH="0" baseline="0" noProof="0" dirty="0">
              <a:ln>
                <a:noFill/>
              </a:ln>
              <a:solidFill>
                <a:schemeClr val="accent5">
                  <a:lumMod val="10000"/>
                </a:schemeClr>
              </a:solidFill>
              <a:uLnTx/>
              <a:uFillTx/>
              <a:latin typeface="Terpel Sans"/>
            </a:endParaRPr>
          </a:p>
        </p:txBody>
      </p:sp>
      <p:sp>
        <p:nvSpPr>
          <p:cNvPr id="19" name="CuadroTexto 18">
            <a:extLst>
              <a:ext uri="{FF2B5EF4-FFF2-40B4-BE49-F238E27FC236}">
                <a16:creationId xmlns:a16="http://schemas.microsoft.com/office/drawing/2014/main" id="{98F9C864-2CC8-4887-A35E-E1BDC3FD30C5}"/>
              </a:ext>
            </a:extLst>
          </p:cNvPr>
          <p:cNvSpPr txBox="1"/>
          <p:nvPr/>
        </p:nvSpPr>
        <p:spPr>
          <a:xfrm>
            <a:off x="4407553" y="4584190"/>
            <a:ext cx="3354567" cy="276999"/>
          </a:xfrm>
          <a:prstGeom prst="rect">
            <a:avLst/>
          </a:prstGeom>
          <a:solidFill>
            <a:schemeClr val="bg1"/>
          </a:solid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1200" dirty="0">
              <a:solidFill>
                <a:prstClr val="black"/>
              </a:solidFill>
              <a:latin typeface="Calibri" panose="020F0502020204030204"/>
            </a:endParaRPr>
          </a:p>
        </p:txBody>
      </p:sp>
      <p:sp>
        <p:nvSpPr>
          <p:cNvPr id="20" name="CuadroTexto 19">
            <a:extLst>
              <a:ext uri="{FF2B5EF4-FFF2-40B4-BE49-F238E27FC236}">
                <a16:creationId xmlns:a16="http://schemas.microsoft.com/office/drawing/2014/main" id="{F64569D2-6904-437F-B8D1-3933D7150938}"/>
              </a:ext>
            </a:extLst>
          </p:cNvPr>
          <p:cNvSpPr txBox="1"/>
          <p:nvPr/>
        </p:nvSpPr>
        <p:spPr>
          <a:xfrm>
            <a:off x="7762120" y="4569136"/>
            <a:ext cx="3291630" cy="276999"/>
          </a:xfrm>
          <a:prstGeom prst="rect">
            <a:avLst/>
          </a:prstGeom>
          <a:solidFill>
            <a:schemeClr val="bg1"/>
          </a:solid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7090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a:extLst>
              <a:ext uri="{FF2B5EF4-FFF2-40B4-BE49-F238E27FC236}">
                <a16:creationId xmlns:a16="http://schemas.microsoft.com/office/drawing/2014/main" id="{A4339815-11B2-4421-82DD-6540D2540086}"/>
              </a:ext>
            </a:extLst>
          </p:cNvPr>
          <p:cNvPicPr>
            <a:picLocks noChangeAspect="1"/>
          </p:cNvPicPr>
          <p:nvPr/>
        </p:nvPicPr>
        <p:blipFill>
          <a:blip r:embed="rId2"/>
          <a:srcRect t="9" b="9"/>
          <a:stretch/>
        </p:blipFill>
        <p:spPr>
          <a:xfrm>
            <a:off x="0" y="0"/>
            <a:ext cx="12191980" cy="6856718"/>
          </a:xfrm>
          <a:prstGeom prst="rect">
            <a:avLst/>
          </a:prstGeom>
        </p:spPr>
      </p:pic>
      <p:sp>
        <p:nvSpPr>
          <p:cNvPr id="5" name="Redondear rectángulo de esquina del mismo lado 4">
            <a:extLst>
              <a:ext uri="{FF2B5EF4-FFF2-40B4-BE49-F238E27FC236}">
                <a16:creationId xmlns:a16="http://schemas.microsoft.com/office/drawing/2014/main" id="{EF6FB108-4FA8-9946-8628-98D3D1C597D0}"/>
              </a:ext>
            </a:extLst>
          </p:cNvPr>
          <p:cNvSpPr/>
          <p:nvPr/>
        </p:nvSpPr>
        <p:spPr>
          <a:xfrm>
            <a:off x="1103971" y="1343138"/>
            <a:ext cx="3100039" cy="490654"/>
          </a:xfrm>
          <a:prstGeom prst="round2SameRect">
            <a:avLst/>
          </a:prstGeom>
          <a:solidFill>
            <a:srgbClr val="00114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dirty="0">
                <a:ln>
                  <a:noFill/>
                </a:ln>
                <a:solidFill>
                  <a:prstClr val="white"/>
                </a:solidFill>
                <a:effectLst/>
                <a:uLnTx/>
                <a:uFillTx/>
                <a:latin typeface="Terpel Sans"/>
                <a:ea typeface="+mn-ea"/>
                <a:cs typeface="+mn-cs"/>
              </a:rPr>
              <a:t>OBJETIVO ESTRATEGICO</a:t>
            </a:r>
            <a:endParaRPr kumimoji="0" lang="es-CO" sz="1400" b="1" i="0" u="none" strike="noStrike" kern="1200" cap="none" spc="0" normalizeH="0" baseline="0" noProof="0" dirty="0">
              <a:ln>
                <a:noFill/>
              </a:ln>
              <a:solidFill>
                <a:prstClr val="white"/>
              </a:solidFill>
              <a:effectLst/>
              <a:uLnTx/>
              <a:uFillTx/>
              <a:latin typeface="Terpel Sans" pitchFamily="2" charset="77"/>
              <a:ea typeface="+mn-ea"/>
              <a:cs typeface="+mn-cs"/>
            </a:endParaRPr>
          </a:p>
        </p:txBody>
      </p:sp>
      <p:sp>
        <p:nvSpPr>
          <p:cNvPr id="6" name="Rectángulo 5">
            <a:extLst>
              <a:ext uri="{FF2B5EF4-FFF2-40B4-BE49-F238E27FC236}">
                <a16:creationId xmlns:a16="http://schemas.microsoft.com/office/drawing/2014/main" id="{76206E58-661D-884D-8643-883475932DE7}"/>
              </a:ext>
            </a:extLst>
          </p:cNvPr>
          <p:cNvSpPr/>
          <p:nvPr/>
        </p:nvSpPr>
        <p:spPr>
          <a:xfrm>
            <a:off x="4261626" y="1343138"/>
            <a:ext cx="2272990" cy="490654"/>
          </a:xfrm>
          <a:prstGeom prst="rect">
            <a:avLst/>
          </a:prstGeom>
          <a:solidFill>
            <a:srgbClr val="FF160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white"/>
                </a:solidFill>
                <a:effectLst/>
                <a:uLnTx/>
                <a:uFillTx/>
                <a:latin typeface="Terpel Sans"/>
                <a:ea typeface="+mn-ea"/>
                <a:cs typeface="+mn-cs"/>
              </a:rPr>
              <a:t>KPI</a:t>
            </a:r>
            <a:endParaRPr kumimoji="0" lang="es-CO" sz="1400" b="1" i="0" u="none" strike="noStrike" kern="1200" cap="none" spc="0" normalizeH="0" baseline="0" noProof="0" dirty="0">
              <a:ln>
                <a:noFill/>
              </a:ln>
              <a:solidFill>
                <a:prstClr val="white"/>
              </a:solidFill>
              <a:effectLst/>
              <a:uLnTx/>
              <a:uFillTx/>
              <a:latin typeface="Terpel Sans" pitchFamily="2" charset="77"/>
              <a:ea typeface="+mn-ea"/>
              <a:cs typeface="+mn-cs"/>
            </a:endParaRPr>
          </a:p>
        </p:txBody>
      </p:sp>
      <p:sp>
        <p:nvSpPr>
          <p:cNvPr id="8" name="Rectángulo 7">
            <a:extLst>
              <a:ext uri="{FF2B5EF4-FFF2-40B4-BE49-F238E27FC236}">
                <a16:creationId xmlns:a16="http://schemas.microsoft.com/office/drawing/2014/main" id="{FCBF9D47-DC4D-6447-B397-202279E4323A}"/>
              </a:ext>
            </a:extLst>
          </p:cNvPr>
          <p:cNvSpPr/>
          <p:nvPr/>
        </p:nvSpPr>
        <p:spPr>
          <a:xfrm>
            <a:off x="8900532" y="1343138"/>
            <a:ext cx="2272990" cy="490654"/>
          </a:xfrm>
          <a:prstGeom prst="rect">
            <a:avLst/>
          </a:prstGeom>
          <a:solidFill>
            <a:srgbClr val="FF1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prstClr val="white"/>
                </a:solidFill>
                <a:effectLst/>
                <a:uLnTx/>
                <a:uFillTx/>
                <a:latin typeface="Terpel Sans" pitchFamily="2" charset="77"/>
                <a:ea typeface="+mn-ea"/>
                <a:cs typeface="+mn-cs"/>
              </a:rPr>
              <a:t>Inv estimada</a:t>
            </a:r>
            <a:endParaRPr kumimoji="0" lang="es-CO" sz="1400" b="1" i="0" u="none" strike="noStrike" kern="1200" cap="none" spc="0" normalizeH="0" baseline="0" noProof="0">
              <a:ln>
                <a:noFill/>
              </a:ln>
              <a:solidFill>
                <a:prstClr val="white"/>
              </a:solidFill>
              <a:effectLst/>
              <a:uLnTx/>
              <a:uFillTx/>
              <a:latin typeface="Terpel Sans" pitchFamily="2" charset="77"/>
              <a:ea typeface="+mn-ea"/>
              <a:cs typeface="+mn-cs"/>
            </a:endParaRPr>
          </a:p>
        </p:txBody>
      </p:sp>
      <p:sp>
        <p:nvSpPr>
          <p:cNvPr id="11" name="Rectángulo 10">
            <a:extLst>
              <a:ext uri="{FF2B5EF4-FFF2-40B4-BE49-F238E27FC236}">
                <a16:creationId xmlns:a16="http://schemas.microsoft.com/office/drawing/2014/main" id="{4F804D0F-4FC2-C74D-BBBA-16C07BFC9E45}"/>
              </a:ext>
            </a:extLst>
          </p:cNvPr>
          <p:cNvSpPr/>
          <p:nvPr/>
        </p:nvSpPr>
        <p:spPr>
          <a:xfrm>
            <a:off x="1103971" y="1862892"/>
            <a:ext cx="3100039" cy="90324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600" b="1" i="0" u="none" strike="noStrike" kern="1200" cap="none" spc="0" normalizeH="0" baseline="0" noProof="0" dirty="0">
              <a:ln>
                <a:noFill/>
              </a:ln>
              <a:solidFill>
                <a:prstClr val="white"/>
              </a:solidFill>
              <a:effectLst/>
              <a:uLnTx/>
              <a:uFillTx/>
              <a:latin typeface="Terpel Sans" pitchFamily="2" charset="77"/>
              <a:ea typeface="+mn-ea"/>
              <a:cs typeface="+mn-cs"/>
            </a:endParaRPr>
          </a:p>
        </p:txBody>
      </p:sp>
      <p:sp>
        <p:nvSpPr>
          <p:cNvPr id="12" name="Rectángulo 11">
            <a:extLst>
              <a:ext uri="{FF2B5EF4-FFF2-40B4-BE49-F238E27FC236}">
                <a16:creationId xmlns:a16="http://schemas.microsoft.com/office/drawing/2014/main" id="{0650F85F-9C1C-D44E-8C50-3E440AAAD062}"/>
              </a:ext>
            </a:extLst>
          </p:cNvPr>
          <p:cNvSpPr/>
          <p:nvPr/>
        </p:nvSpPr>
        <p:spPr>
          <a:xfrm>
            <a:off x="1103970" y="3753182"/>
            <a:ext cx="3110199" cy="90324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600" b="1" i="0" u="none" strike="noStrike" kern="1200" cap="none" spc="0" normalizeH="0" baseline="0" noProof="0" dirty="0">
              <a:ln>
                <a:noFill/>
              </a:ln>
              <a:solidFill>
                <a:prstClr val="white"/>
              </a:solidFill>
              <a:effectLst/>
              <a:uLnTx/>
              <a:uFillTx/>
              <a:latin typeface="Terpel Sans" pitchFamily="2" charset="77"/>
              <a:ea typeface="+mn-ea"/>
              <a:cs typeface="+mn-cs"/>
            </a:endParaRPr>
          </a:p>
        </p:txBody>
      </p:sp>
      <p:sp>
        <p:nvSpPr>
          <p:cNvPr id="13" name="Rectángulo 12">
            <a:extLst>
              <a:ext uri="{FF2B5EF4-FFF2-40B4-BE49-F238E27FC236}">
                <a16:creationId xmlns:a16="http://schemas.microsoft.com/office/drawing/2014/main" id="{0C9AE625-FE78-2C45-8A02-DAF4C110ACB0}"/>
              </a:ext>
            </a:extLst>
          </p:cNvPr>
          <p:cNvSpPr/>
          <p:nvPr/>
        </p:nvSpPr>
        <p:spPr>
          <a:xfrm>
            <a:off x="1103970" y="4664502"/>
            <a:ext cx="3100039" cy="90324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600" b="1" i="0" u="none" strike="noStrike" kern="1200" cap="none" spc="0" normalizeH="0" baseline="0" noProof="0" dirty="0">
              <a:ln>
                <a:noFill/>
              </a:ln>
              <a:solidFill>
                <a:prstClr val="white"/>
              </a:solidFill>
              <a:effectLst/>
              <a:uLnTx/>
              <a:uFillTx/>
              <a:latin typeface="Terpel Sans" pitchFamily="2" charset="77"/>
              <a:ea typeface="+mn-ea"/>
              <a:cs typeface="+mn-cs"/>
            </a:endParaRPr>
          </a:p>
        </p:txBody>
      </p:sp>
      <p:sp>
        <p:nvSpPr>
          <p:cNvPr id="14" name="Rectángulo 13">
            <a:extLst>
              <a:ext uri="{FF2B5EF4-FFF2-40B4-BE49-F238E27FC236}">
                <a16:creationId xmlns:a16="http://schemas.microsoft.com/office/drawing/2014/main" id="{AC5245B8-11A1-7A4B-9951-241906EF4E2D}"/>
              </a:ext>
            </a:extLst>
          </p:cNvPr>
          <p:cNvSpPr/>
          <p:nvPr/>
        </p:nvSpPr>
        <p:spPr>
          <a:xfrm>
            <a:off x="4261627" y="1862892"/>
            <a:ext cx="2272989" cy="9032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ángulo 14">
            <a:extLst>
              <a:ext uri="{FF2B5EF4-FFF2-40B4-BE49-F238E27FC236}">
                <a16:creationId xmlns:a16="http://schemas.microsoft.com/office/drawing/2014/main" id="{30238C1D-BFF0-0E41-8CBF-2DB9FDF0E7C3}"/>
              </a:ext>
            </a:extLst>
          </p:cNvPr>
          <p:cNvSpPr/>
          <p:nvPr/>
        </p:nvSpPr>
        <p:spPr>
          <a:xfrm>
            <a:off x="4261627" y="3734369"/>
            <a:ext cx="2272989" cy="9032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ángulo 15">
            <a:extLst>
              <a:ext uri="{FF2B5EF4-FFF2-40B4-BE49-F238E27FC236}">
                <a16:creationId xmlns:a16="http://schemas.microsoft.com/office/drawing/2014/main" id="{23138B47-8657-8D41-A6A5-CFA2498CBC12}"/>
              </a:ext>
            </a:extLst>
          </p:cNvPr>
          <p:cNvSpPr/>
          <p:nvPr/>
        </p:nvSpPr>
        <p:spPr>
          <a:xfrm>
            <a:off x="4261626" y="4687102"/>
            <a:ext cx="2272989" cy="8806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s-C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ángulo 19">
            <a:extLst>
              <a:ext uri="{FF2B5EF4-FFF2-40B4-BE49-F238E27FC236}">
                <a16:creationId xmlns:a16="http://schemas.microsoft.com/office/drawing/2014/main" id="{A114FB55-D7CB-CB4D-A1AE-DC7D9E2034FB}"/>
              </a:ext>
            </a:extLst>
          </p:cNvPr>
          <p:cNvSpPr/>
          <p:nvPr/>
        </p:nvSpPr>
        <p:spPr>
          <a:xfrm>
            <a:off x="8917261" y="1862892"/>
            <a:ext cx="2272989" cy="9032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ángulo 20">
            <a:extLst>
              <a:ext uri="{FF2B5EF4-FFF2-40B4-BE49-F238E27FC236}">
                <a16:creationId xmlns:a16="http://schemas.microsoft.com/office/drawing/2014/main" id="{EE96A56D-7724-DB40-A50E-0662436B23F6}"/>
              </a:ext>
            </a:extLst>
          </p:cNvPr>
          <p:cNvSpPr/>
          <p:nvPr/>
        </p:nvSpPr>
        <p:spPr>
          <a:xfrm>
            <a:off x="8917261" y="3734369"/>
            <a:ext cx="2272989" cy="9032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0EDB4908-FAE2-4801-A449-BBD850B75165}"/>
              </a:ext>
            </a:extLst>
          </p:cNvPr>
          <p:cNvSpPr txBox="1"/>
          <p:nvPr/>
        </p:nvSpPr>
        <p:spPr>
          <a:xfrm>
            <a:off x="1053170" y="474740"/>
            <a:ext cx="1008627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prstClr val="black"/>
                </a:solidFill>
                <a:effectLst/>
                <a:uLnTx/>
                <a:uFillTx/>
                <a:latin typeface="Calibri" panose="020F0502020204030204"/>
                <a:ea typeface="+mn-ea"/>
                <a:cs typeface="+mn-cs"/>
              </a:rPr>
              <a:t>Indique el compromiso de ejecución  en los siguientes ITEMS para el 2023,  según las necesidades de su ADEM</a:t>
            </a:r>
          </a:p>
        </p:txBody>
      </p:sp>
      <p:sp>
        <p:nvSpPr>
          <p:cNvPr id="3" name="Rectángulo 10">
            <a:extLst>
              <a:ext uri="{FF2B5EF4-FFF2-40B4-BE49-F238E27FC236}">
                <a16:creationId xmlns:a16="http://schemas.microsoft.com/office/drawing/2014/main" id="{69733A5B-C70C-5527-8DE1-F55501053FBE}"/>
              </a:ext>
            </a:extLst>
          </p:cNvPr>
          <p:cNvSpPr/>
          <p:nvPr/>
        </p:nvSpPr>
        <p:spPr>
          <a:xfrm>
            <a:off x="1117109" y="2808823"/>
            <a:ext cx="3100039" cy="90324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600" b="1" i="0" u="none" strike="noStrike" kern="1200" cap="none" spc="0" normalizeH="0" baseline="0" noProof="0" dirty="0">
              <a:ln>
                <a:noFill/>
              </a:ln>
              <a:solidFill>
                <a:prstClr val="white"/>
              </a:solidFill>
              <a:effectLst/>
              <a:uLnTx/>
              <a:uFillTx/>
              <a:latin typeface="Terpel Sans" pitchFamily="2" charset="77"/>
              <a:ea typeface="+mn-ea"/>
              <a:cs typeface="+mn-cs"/>
            </a:endParaRPr>
          </a:p>
        </p:txBody>
      </p:sp>
      <p:sp>
        <p:nvSpPr>
          <p:cNvPr id="4" name="Rectángulo 13">
            <a:extLst>
              <a:ext uri="{FF2B5EF4-FFF2-40B4-BE49-F238E27FC236}">
                <a16:creationId xmlns:a16="http://schemas.microsoft.com/office/drawing/2014/main" id="{07880FB2-9BE6-248A-8EEE-D049E985C4EA}"/>
              </a:ext>
            </a:extLst>
          </p:cNvPr>
          <p:cNvSpPr/>
          <p:nvPr/>
        </p:nvSpPr>
        <p:spPr>
          <a:xfrm>
            <a:off x="4274765" y="2808823"/>
            <a:ext cx="2272989" cy="9032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ángulo 19">
            <a:extLst>
              <a:ext uri="{FF2B5EF4-FFF2-40B4-BE49-F238E27FC236}">
                <a16:creationId xmlns:a16="http://schemas.microsoft.com/office/drawing/2014/main" id="{35590580-5EE3-9FC4-702E-294625CC098D}"/>
              </a:ext>
            </a:extLst>
          </p:cNvPr>
          <p:cNvSpPr/>
          <p:nvPr/>
        </p:nvSpPr>
        <p:spPr>
          <a:xfrm>
            <a:off x="8930399" y="2808823"/>
            <a:ext cx="2272989" cy="9032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ángulo 7">
            <a:extLst>
              <a:ext uri="{FF2B5EF4-FFF2-40B4-BE49-F238E27FC236}">
                <a16:creationId xmlns:a16="http://schemas.microsoft.com/office/drawing/2014/main" id="{E73B16BD-EC4C-875A-560D-CF02197224AB}"/>
              </a:ext>
            </a:extLst>
          </p:cNvPr>
          <p:cNvSpPr/>
          <p:nvPr/>
        </p:nvSpPr>
        <p:spPr>
          <a:xfrm>
            <a:off x="6594211" y="1343137"/>
            <a:ext cx="2272990" cy="49065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white"/>
                </a:solidFill>
                <a:effectLst/>
                <a:uLnTx/>
                <a:uFillTx/>
                <a:latin typeface="Terpel Sans"/>
                <a:ea typeface="+mn-ea"/>
                <a:cs typeface="+mn-cs"/>
              </a:rPr>
              <a:t>Acciones</a:t>
            </a:r>
            <a:endParaRPr kumimoji="0" lang="es-MX" sz="1400" b="1" i="0" u="none" strike="noStrike" kern="1200" cap="none" spc="0" normalizeH="0" baseline="0" noProof="0" dirty="0">
              <a:ln>
                <a:noFill/>
              </a:ln>
              <a:solidFill>
                <a:prstClr val="white"/>
              </a:solidFill>
              <a:effectLst/>
              <a:uLnTx/>
              <a:uFillTx/>
              <a:latin typeface="Terpel Sans" pitchFamily="2" charset="77"/>
              <a:ea typeface="+mn-ea"/>
              <a:cs typeface="+mn-cs"/>
            </a:endParaRPr>
          </a:p>
        </p:txBody>
      </p:sp>
      <p:sp>
        <p:nvSpPr>
          <p:cNvPr id="9" name="Rectángulo 19">
            <a:extLst>
              <a:ext uri="{FF2B5EF4-FFF2-40B4-BE49-F238E27FC236}">
                <a16:creationId xmlns:a16="http://schemas.microsoft.com/office/drawing/2014/main" id="{65D8483D-971F-842E-0B1F-BBD1EE5B46E2}"/>
              </a:ext>
            </a:extLst>
          </p:cNvPr>
          <p:cNvSpPr/>
          <p:nvPr/>
        </p:nvSpPr>
        <p:spPr>
          <a:xfrm>
            <a:off x="6610941" y="1862891"/>
            <a:ext cx="2272989" cy="9032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ángulo 20">
            <a:extLst>
              <a:ext uri="{FF2B5EF4-FFF2-40B4-BE49-F238E27FC236}">
                <a16:creationId xmlns:a16="http://schemas.microsoft.com/office/drawing/2014/main" id="{9BC71601-4866-2505-71A0-860BED0FF4CD}"/>
              </a:ext>
            </a:extLst>
          </p:cNvPr>
          <p:cNvSpPr/>
          <p:nvPr/>
        </p:nvSpPr>
        <p:spPr>
          <a:xfrm>
            <a:off x="6600777" y="3802071"/>
            <a:ext cx="2272989" cy="7913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ángulo 19">
            <a:extLst>
              <a:ext uri="{FF2B5EF4-FFF2-40B4-BE49-F238E27FC236}">
                <a16:creationId xmlns:a16="http://schemas.microsoft.com/office/drawing/2014/main" id="{ECCB85F3-4C07-61DB-7A1E-0DEC31792202}"/>
              </a:ext>
            </a:extLst>
          </p:cNvPr>
          <p:cNvSpPr/>
          <p:nvPr/>
        </p:nvSpPr>
        <p:spPr>
          <a:xfrm>
            <a:off x="6594212" y="2817931"/>
            <a:ext cx="2272989" cy="9032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Rectángulo 12">
            <a:extLst>
              <a:ext uri="{FF2B5EF4-FFF2-40B4-BE49-F238E27FC236}">
                <a16:creationId xmlns:a16="http://schemas.microsoft.com/office/drawing/2014/main" id="{E5A5F312-569B-804E-0E30-6453B9D73272}"/>
              </a:ext>
            </a:extLst>
          </p:cNvPr>
          <p:cNvSpPr/>
          <p:nvPr/>
        </p:nvSpPr>
        <p:spPr>
          <a:xfrm>
            <a:off x="1093809" y="5619542"/>
            <a:ext cx="3100039" cy="90324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600" b="1" i="0" u="none" strike="noStrike" kern="1200" cap="none" spc="0" normalizeH="0" baseline="0" noProof="0" dirty="0">
              <a:ln>
                <a:noFill/>
              </a:ln>
              <a:solidFill>
                <a:prstClr val="white"/>
              </a:solidFill>
              <a:effectLst/>
              <a:uLnTx/>
              <a:uFillTx/>
              <a:latin typeface="Terpel Sans" pitchFamily="2" charset="77"/>
              <a:ea typeface="+mn-ea"/>
              <a:cs typeface="+mn-cs"/>
            </a:endParaRPr>
          </a:p>
        </p:txBody>
      </p:sp>
      <p:sp>
        <p:nvSpPr>
          <p:cNvPr id="25" name="Rectángulo 15">
            <a:extLst>
              <a:ext uri="{FF2B5EF4-FFF2-40B4-BE49-F238E27FC236}">
                <a16:creationId xmlns:a16="http://schemas.microsoft.com/office/drawing/2014/main" id="{7939E253-0144-D130-B2BA-94B5E523FC5C}"/>
              </a:ext>
            </a:extLst>
          </p:cNvPr>
          <p:cNvSpPr/>
          <p:nvPr/>
        </p:nvSpPr>
        <p:spPr>
          <a:xfrm>
            <a:off x="4251466" y="5619542"/>
            <a:ext cx="2272989" cy="9032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Rectángulo 21">
            <a:extLst>
              <a:ext uri="{FF2B5EF4-FFF2-40B4-BE49-F238E27FC236}">
                <a16:creationId xmlns:a16="http://schemas.microsoft.com/office/drawing/2014/main" id="{1E079636-18BE-B666-EB86-4C55872363E2}"/>
              </a:ext>
            </a:extLst>
          </p:cNvPr>
          <p:cNvSpPr/>
          <p:nvPr/>
        </p:nvSpPr>
        <p:spPr>
          <a:xfrm>
            <a:off x="8930398" y="5564724"/>
            <a:ext cx="2272989" cy="9032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Rectángulo 21">
            <a:extLst>
              <a:ext uri="{FF2B5EF4-FFF2-40B4-BE49-F238E27FC236}">
                <a16:creationId xmlns:a16="http://schemas.microsoft.com/office/drawing/2014/main" id="{124434E3-64F9-4082-5A19-134ED57E33DF}"/>
              </a:ext>
            </a:extLst>
          </p:cNvPr>
          <p:cNvSpPr/>
          <p:nvPr/>
        </p:nvSpPr>
        <p:spPr>
          <a:xfrm>
            <a:off x="6600777" y="5660358"/>
            <a:ext cx="2272989" cy="8214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ángulo 27">
            <a:extLst>
              <a:ext uri="{FF2B5EF4-FFF2-40B4-BE49-F238E27FC236}">
                <a16:creationId xmlns:a16="http://schemas.microsoft.com/office/drawing/2014/main" id="{B9D20B9D-022F-AAAD-1FB8-E5C48824B07C}"/>
              </a:ext>
            </a:extLst>
          </p:cNvPr>
          <p:cNvSpPr/>
          <p:nvPr/>
        </p:nvSpPr>
        <p:spPr>
          <a:xfrm>
            <a:off x="6609952" y="4680644"/>
            <a:ext cx="2272989" cy="8806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s-C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ángulo 28">
            <a:extLst>
              <a:ext uri="{FF2B5EF4-FFF2-40B4-BE49-F238E27FC236}">
                <a16:creationId xmlns:a16="http://schemas.microsoft.com/office/drawing/2014/main" id="{B8A5A0FB-8A65-5F92-0F70-6204641C87FD}"/>
              </a:ext>
            </a:extLst>
          </p:cNvPr>
          <p:cNvSpPr/>
          <p:nvPr/>
        </p:nvSpPr>
        <p:spPr>
          <a:xfrm>
            <a:off x="8928974" y="4656430"/>
            <a:ext cx="2272989" cy="8806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s-C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02613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2">
            <a:extLst>
              <a:ext uri="{FF2B5EF4-FFF2-40B4-BE49-F238E27FC236}">
                <a16:creationId xmlns:a16="http://schemas.microsoft.com/office/drawing/2014/main" id="{DB015F50-5B40-4ABA-A958-8169D72FEA42}"/>
              </a:ext>
            </a:extLst>
          </p:cNvPr>
          <p:cNvPicPr>
            <a:picLocks noChangeAspect="1"/>
          </p:cNvPicPr>
          <p:nvPr/>
        </p:nvPicPr>
        <p:blipFill>
          <a:blip r:embed="rId3"/>
          <a:srcRect t="9" b="9"/>
          <a:stretch/>
        </p:blipFill>
        <p:spPr>
          <a:xfrm>
            <a:off x="0" y="0"/>
            <a:ext cx="12191980" cy="6856718"/>
          </a:xfrm>
          <a:prstGeom prst="rect">
            <a:avLst/>
          </a:prstGeom>
        </p:spPr>
      </p:pic>
      <p:sp>
        <p:nvSpPr>
          <p:cNvPr id="14" name="Rectángulo 13">
            <a:extLst>
              <a:ext uri="{FF2B5EF4-FFF2-40B4-BE49-F238E27FC236}">
                <a16:creationId xmlns:a16="http://schemas.microsoft.com/office/drawing/2014/main" id="{A1C6A227-CC89-A84C-8830-790F70C9A159}"/>
              </a:ext>
            </a:extLst>
          </p:cNvPr>
          <p:cNvSpPr/>
          <p:nvPr/>
        </p:nvSpPr>
        <p:spPr>
          <a:xfrm>
            <a:off x="-2" y="-1402"/>
            <a:ext cx="12192000" cy="73572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p:txBody>
      </p:sp>
      <p:sp>
        <p:nvSpPr>
          <p:cNvPr id="15" name="Título 1">
            <a:extLst>
              <a:ext uri="{FF2B5EF4-FFF2-40B4-BE49-F238E27FC236}">
                <a16:creationId xmlns:a16="http://schemas.microsoft.com/office/drawing/2014/main" id="{6279AAE6-2146-8D49-91D7-FA14CF563368}"/>
              </a:ext>
            </a:extLst>
          </p:cNvPr>
          <p:cNvSpPr>
            <a:spLocks noGrp="1"/>
          </p:cNvSpPr>
          <p:nvPr/>
        </p:nvSpPr>
        <p:spPr>
          <a:xfrm>
            <a:off x="647416" y="195713"/>
            <a:ext cx="6019800" cy="538609"/>
          </a:xfrm>
          <a:prstGeom prst="rect">
            <a:avLst/>
          </a:prstGeom>
        </p:spPr>
        <p:txBody>
          <a:bodyPr vert="horz" wrap="square" lIns="91440" tIns="0" rIns="91440" bIns="45720" rtlCol="0" anchor="t" anchorCtr="0">
            <a:spAutoFit/>
          </a:bodyPr>
          <a:lstStyle>
            <a:lvl1pPr algn="l" defTabSz="914400" rtl="0" eaLnBrk="1" latinLnBrk="0" hangingPunct="1">
              <a:lnSpc>
                <a:spcPts val="6400"/>
              </a:lnSpc>
              <a:spcBef>
                <a:spcPct val="0"/>
              </a:spcBef>
              <a:spcAft>
                <a:spcPts val="600"/>
              </a:spcAft>
              <a:buNone/>
              <a:defRPr sz="4800" b="1" i="0" kern="0" cap="none" spc="0" normalizeH="0" baseline="0">
                <a:solidFill>
                  <a:schemeClr val="tx1"/>
                </a:solidFill>
                <a:latin typeface="Arial" panose="020B0604020202020204" pitchFamily="34" charset="0"/>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s-CO" sz="3200" b="1" i="0" u="none" strike="noStrike" kern="0" cap="none" spc="0" normalizeH="0" baseline="0" noProof="0" dirty="0">
                <a:ln>
                  <a:noFill/>
                </a:ln>
                <a:solidFill>
                  <a:prstClr val="black">
                    <a:lumMod val="50000"/>
                    <a:lumOff val="50000"/>
                  </a:prstClr>
                </a:solidFill>
                <a:effectLst/>
                <a:uLnTx/>
                <a:uFillTx/>
                <a:latin typeface="Terpel Sans" pitchFamily="2" charset="77"/>
                <a:ea typeface="+mj-ea"/>
                <a:cs typeface="Arial" panose="020B0604020202020204" pitchFamily="34" charset="0"/>
              </a:rPr>
              <a:t>Cronograma e Inversión</a:t>
            </a:r>
            <a:endParaRPr kumimoji="0" lang="es-419" sz="3200" b="1" i="0" u="none" strike="noStrike" kern="0" cap="none" spc="0" normalizeH="0" baseline="0" noProof="0" dirty="0">
              <a:ln>
                <a:noFill/>
              </a:ln>
              <a:solidFill>
                <a:prstClr val="black">
                  <a:lumMod val="50000"/>
                  <a:lumOff val="50000"/>
                </a:prstClr>
              </a:solidFill>
              <a:effectLst/>
              <a:uLnTx/>
              <a:uFillTx/>
              <a:latin typeface="Terpel Sans" pitchFamily="2" charset="77"/>
              <a:ea typeface="+mj-ea"/>
              <a:cs typeface="Arial"/>
            </a:endParaRPr>
          </a:p>
        </p:txBody>
      </p:sp>
      <p:sp>
        <p:nvSpPr>
          <p:cNvPr id="6" name="Rectángulo 5">
            <a:extLst>
              <a:ext uri="{FF2B5EF4-FFF2-40B4-BE49-F238E27FC236}">
                <a16:creationId xmlns:a16="http://schemas.microsoft.com/office/drawing/2014/main" id="{51C2D2AD-B7B1-74A8-BF2C-DE3F26248C3B}"/>
              </a:ext>
            </a:extLst>
          </p:cNvPr>
          <p:cNvSpPr/>
          <p:nvPr/>
        </p:nvSpPr>
        <p:spPr>
          <a:xfrm>
            <a:off x="755175" y="734322"/>
            <a:ext cx="1273650" cy="195713"/>
          </a:xfrm>
          <a:prstGeom prst="rect">
            <a:avLst/>
          </a:prstGeom>
          <a:solidFill>
            <a:srgbClr val="FF1E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dirty="0">
                <a:ln>
                  <a:noFill/>
                </a:ln>
                <a:solidFill>
                  <a:prstClr val="white"/>
                </a:solidFill>
                <a:effectLst/>
                <a:uLnTx/>
                <a:uFillTx/>
                <a:latin typeface="Terpel Sans" pitchFamily="2" charset="77"/>
                <a:ea typeface="+mn-ea"/>
                <a:cs typeface="+mn-cs"/>
              </a:rPr>
              <a:t>B</a:t>
            </a:r>
            <a:r>
              <a:rPr kumimoji="0" lang="es-CO" sz="900" b="1" i="0" u="none" strike="noStrike" kern="1200" cap="none" spc="0" normalizeH="0" baseline="0" noProof="0" dirty="0">
                <a:ln>
                  <a:noFill/>
                </a:ln>
                <a:solidFill>
                  <a:prstClr val="white"/>
                </a:solidFill>
                <a:effectLst/>
                <a:uLnTx/>
                <a:uFillTx/>
                <a:latin typeface="Terpel Sans" pitchFamily="2" charset="77"/>
                <a:ea typeface="+mn-ea"/>
                <a:cs typeface="+mn-cs"/>
              </a:rPr>
              <a:t>2B</a:t>
            </a:r>
          </a:p>
        </p:txBody>
      </p:sp>
    </p:spTree>
    <p:extLst>
      <p:ext uri="{BB962C8B-B14F-4D97-AF65-F5344CB8AC3E}">
        <p14:creationId xmlns:p14="http://schemas.microsoft.com/office/powerpoint/2010/main" val="14991493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rcRect/>
          <a:stretch/>
        </p:blipFill>
        <p:spPr>
          <a:xfrm>
            <a:off x="592" y="333"/>
            <a:ext cx="12190815" cy="6857333"/>
          </a:xfrm>
          <a:prstGeom prst="rect">
            <a:avLst/>
          </a:prstGeom>
        </p:spPr>
      </p:pic>
      <p:pic>
        <p:nvPicPr>
          <p:cNvPr id="3" name="Imagen 2">
            <a:extLst>
              <a:ext uri="{FF2B5EF4-FFF2-40B4-BE49-F238E27FC236}">
                <a16:creationId xmlns:a16="http://schemas.microsoft.com/office/drawing/2014/main" id="{A90C4C09-C9BA-2160-BD49-A026DD9AB2F3}"/>
              </a:ext>
            </a:extLst>
          </p:cNvPr>
          <p:cNvPicPr>
            <a:picLocks noChangeAspect="1"/>
          </p:cNvPicPr>
          <p:nvPr/>
        </p:nvPicPr>
        <p:blipFill>
          <a:blip r:embed="rId3"/>
          <a:srcRect/>
          <a:stretch/>
        </p:blipFill>
        <p:spPr>
          <a:xfrm>
            <a:off x="1185" y="0"/>
            <a:ext cx="12190814" cy="6857333"/>
          </a:xfrm>
          <a:prstGeom prst="rect">
            <a:avLst/>
          </a:prstGeom>
        </p:spPr>
      </p:pic>
    </p:spTree>
    <p:extLst>
      <p:ext uri="{BB962C8B-B14F-4D97-AF65-F5344CB8AC3E}">
        <p14:creationId xmlns:p14="http://schemas.microsoft.com/office/powerpoint/2010/main" val="38145422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7316DE6-ABB5-0B4A-B428-E453AB5399EF}"/>
              </a:ext>
            </a:extLst>
          </p:cNvPr>
          <p:cNvPicPr>
            <a:picLocks noChangeAspect="1"/>
          </p:cNvPicPr>
          <p:nvPr/>
        </p:nvPicPr>
        <p:blipFill>
          <a:blip r:embed="rId3"/>
          <a:srcRect t="9" b="9"/>
          <a:stretch/>
        </p:blipFill>
        <p:spPr>
          <a:xfrm>
            <a:off x="-77269" y="-96828"/>
            <a:ext cx="12191980" cy="6856718"/>
          </a:xfrm>
          <a:prstGeom prst="rect">
            <a:avLst/>
          </a:prstGeom>
        </p:spPr>
      </p:pic>
      <p:sp>
        <p:nvSpPr>
          <p:cNvPr id="5" name="CuadroTexto 4">
            <a:extLst>
              <a:ext uri="{FF2B5EF4-FFF2-40B4-BE49-F238E27FC236}">
                <a16:creationId xmlns:a16="http://schemas.microsoft.com/office/drawing/2014/main" id="{B969C197-3052-1F44-8A89-E933C5A72812}"/>
              </a:ext>
            </a:extLst>
          </p:cNvPr>
          <p:cNvSpPr txBox="1"/>
          <p:nvPr/>
        </p:nvSpPr>
        <p:spPr>
          <a:xfrm>
            <a:off x="3645302" y="98110"/>
            <a:ext cx="49013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a:ln>
                  <a:noFill/>
                </a:ln>
                <a:solidFill>
                  <a:srgbClr val="005495"/>
                </a:solidFill>
                <a:effectLst/>
                <a:uLnTx/>
                <a:uFillTx/>
                <a:latin typeface="Terpel Sans" pitchFamily="2" charset="77"/>
                <a:ea typeface="+mn-ea"/>
                <a:cs typeface="Arial"/>
              </a:rPr>
              <a:t>Plan mercadeo comercial B2C</a:t>
            </a:r>
          </a:p>
        </p:txBody>
      </p:sp>
      <p:grpSp>
        <p:nvGrpSpPr>
          <p:cNvPr id="18" name="Grupo 17">
            <a:extLst>
              <a:ext uri="{FF2B5EF4-FFF2-40B4-BE49-F238E27FC236}">
                <a16:creationId xmlns:a16="http://schemas.microsoft.com/office/drawing/2014/main" id="{F94B195E-F57B-4F44-80CD-89F54FACAAB9}"/>
              </a:ext>
            </a:extLst>
          </p:cNvPr>
          <p:cNvGrpSpPr/>
          <p:nvPr/>
        </p:nvGrpSpPr>
        <p:grpSpPr>
          <a:xfrm>
            <a:off x="1012723" y="686914"/>
            <a:ext cx="10718417" cy="6005361"/>
            <a:chOff x="1153903" y="657885"/>
            <a:chExt cx="10718417" cy="6005361"/>
          </a:xfrm>
        </p:grpSpPr>
        <p:sp>
          <p:nvSpPr>
            <p:cNvPr id="7" name="Rectángulo 6">
              <a:extLst>
                <a:ext uri="{FF2B5EF4-FFF2-40B4-BE49-F238E27FC236}">
                  <a16:creationId xmlns:a16="http://schemas.microsoft.com/office/drawing/2014/main" id="{C06A4BA5-56FF-2A4A-976A-473AB2AA8C4B}"/>
                </a:ext>
              </a:extLst>
            </p:cNvPr>
            <p:cNvSpPr/>
            <p:nvPr/>
          </p:nvSpPr>
          <p:spPr>
            <a:xfrm>
              <a:off x="1153905" y="1263936"/>
              <a:ext cx="10718414" cy="25932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dondear rectángulo de esquina del mismo lado 5">
              <a:extLst>
                <a:ext uri="{FF2B5EF4-FFF2-40B4-BE49-F238E27FC236}">
                  <a16:creationId xmlns:a16="http://schemas.microsoft.com/office/drawing/2014/main" id="{ACFF1403-02F3-674D-9286-69B585F14FA6}"/>
                </a:ext>
              </a:extLst>
            </p:cNvPr>
            <p:cNvSpPr/>
            <p:nvPr/>
          </p:nvSpPr>
          <p:spPr>
            <a:xfrm>
              <a:off x="1153905" y="657885"/>
              <a:ext cx="10718414" cy="719528"/>
            </a:xfrm>
            <a:prstGeom prst="round2Same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800" b="1" i="0" u="none" strike="noStrike" kern="1200" cap="none" spc="0" normalizeH="0" baseline="0" noProof="0">
                  <a:ln>
                    <a:noFill/>
                  </a:ln>
                  <a:solidFill>
                    <a:prstClr val="white"/>
                  </a:solidFill>
                  <a:effectLst/>
                  <a:uLnTx/>
                  <a:uFillTx/>
                  <a:latin typeface="Terpel Sans" pitchFamily="2" charset="77"/>
                  <a:ea typeface="+mn-ea"/>
                  <a:cs typeface="Arial"/>
                </a:rPr>
                <a:t>Insigth enfocado en el segmento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0" i="0" u="none" strike="noStrike" kern="1200" cap="none" spc="0" normalizeH="0" baseline="0" noProof="0">
                  <a:ln>
                    <a:noFill/>
                  </a:ln>
                  <a:solidFill>
                    <a:prstClr val="white"/>
                  </a:solidFill>
                  <a:effectLst/>
                  <a:uLnTx/>
                  <a:uFillTx/>
                  <a:latin typeface="Terpel Sans" pitchFamily="2" charset="77"/>
                  <a:ea typeface="+mn-ea"/>
                  <a:cs typeface="Arial"/>
                </a:rPr>
                <a:t>(qué esta pasando, que ha cambiado, hechos relevantes)</a:t>
              </a:r>
            </a:p>
          </p:txBody>
        </p:sp>
        <p:sp>
          <p:nvSpPr>
            <p:cNvPr id="10" name="Rectángulo 9">
              <a:extLst>
                <a:ext uri="{FF2B5EF4-FFF2-40B4-BE49-F238E27FC236}">
                  <a16:creationId xmlns:a16="http://schemas.microsoft.com/office/drawing/2014/main" id="{F84183DA-3AD3-B74D-A573-29E552B0ED6B}"/>
                </a:ext>
              </a:extLst>
            </p:cNvPr>
            <p:cNvSpPr/>
            <p:nvPr/>
          </p:nvSpPr>
          <p:spPr>
            <a:xfrm>
              <a:off x="1153906" y="3802301"/>
              <a:ext cx="2804458" cy="757003"/>
            </a:xfrm>
            <a:prstGeom prst="rect">
              <a:avLst/>
            </a:prstGeom>
            <a:solidFill>
              <a:srgbClr val="005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1" i="0" u="none" strike="noStrike" kern="1200" cap="none" spc="0" normalizeH="0" baseline="0" noProof="0" dirty="0">
                  <a:ln>
                    <a:noFill/>
                  </a:ln>
                  <a:solidFill>
                    <a:prstClr val="white"/>
                  </a:solidFill>
                  <a:effectLst/>
                  <a:uLnTx/>
                  <a:uFillTx/>
                  <a:latin typeface="Terpel Sans" pitchFamily="2" charset="77"/>
                  <a:ea typeface="+mn-ea"/>
                  <a:cs typeface="Arial"/>
                </a:rPr>
                <a:t>Factores clave de éxito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900" b="0" i="0" u="none" strike="noStrike" kern="1200" cap="none" spc="0" normalizeH="0" baseline="0" noProof="0" dirty="0">
                  <a:ln>
                    <a:noFill/>
                  </a:ln>
                  <a:solidFill>
                    <a:prstClr val="white"/>
                  </a:solidFill>
                  <a:effectLst/>
                  <a:uLnTx/>
                  <a:uFillTx/>
                  <a:latin typeface="Terpel Sans" pitchFamily="2" charset="77"/>
                  <a:ea typeface="+mn-ea"/>
                  <a:cs typeface="Arial"/>
                </a:rPr>
                <a:t>(qué nos distingue de la competencia 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900" b="0" i="0" u="none" strike="noStrike" kern="1200" cap="none" spc="0" normalizeH="0" baseline="0" noProof="0" dirty="0">
                  <a:ln>
                    <a:noFill/>
                  </a:ln>
                  <a:solidFill>
                    <a:prstClr val="white"/>
                  </a:solidFill>
                  <a:effectLst/>
                  <a:uLnTx/>
                  <a:uFillTx/>
                  <a:latin typeface="Terpel Sans" pitchFamily="2" charset="77"/>
                  <a:ea typeface="+mn-ea"/>
                  <a:cs typeface="Arial"/>
                </a:rPr>
                <a:t>no es fácilmente copiable)</a:t>
              </a:r>
              <a:endParaRPr kumimoji="0" lang="es-CO"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ángulo 10">
              <a:extLst>
                <a:ext uri="{FF2B5EF4-FFF2-40B4-BE49-F238E27FC236}">
                  <a16:creationId xmlns:a16="http://schemas.microsoft.com/office/drawing/2014/main" id="{4F114378-DBAE-5543-A22A-A8E606CECBAA}"/>
                </a:ext>
              </a:extLst>
            </p:cNvPr>
            <p:cNvSpPr/>
            <p:nvPr/>
          </p:nvSpPr>
          <p:spPr>
            <a:xfrm>
              <a:off x="3958363" y="3803784"/>
              <a:ext cx="4580777" cy="757003"/>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a:ln>
                    <a:noFill/>
                  </a:ln>
                  <a:solidFill>
                    <a:prstClr val="white"/>
                  </a:solidFill>
                  <a:effectLst/>
                  <a:uLnTx/>
                  <a:uFillTx/>
                  <a:latin typeface="Terpel Sans" pitchFamily="2" charset="77"/>
                  <a:ea typeface="+mn-ea"/>
                  <a:cs typeface="Arial"/>
                </a:rPr>
                <a:t>Estrategia para el segmento</a:t>
              </a:r>
            </a:p>
          </p:txBody>
        </p:sp>
        <p:sp>
          <p:nvSpPr>
            <p:cNvPr id="12" name="Rectángulo 11">
              <a:extLst>
                <a:ext uri="{FF2B5EF4-FFF2-40B4-BE49-F238E27FC236}">
                  <a16:creationId xmlns:a16="http://schemas.microsoft.com/office/drawing/2014/main" id="{9B59966D-53D0-B64E-95AE-D28440713442}"/>
                </a:ext>
              </a:extLst>
            </p:cNvPr>
            <p:cNvSpPr/>
            <p:nvPr/>
          </p:nvSpPr>
          <p:spPr>
            <a:xfrm>
              <a:off x="8539141" y="3809239"/>
              <a:ext cx="3333179" cy="757003"/>
            </a:xfrm>
            <a:prstGeom prst="rect">
              <a:avLst/>
            </a:prstGeom>
            <a:solidFill>
              <a:srgbClr val="005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white"/>
                  </a:solidFill>
                  <a:effectLst/>
                  <a:uLnTx/>
                  <a:uFillTx/>
                  <a:latin typeface="Terpel Sans" pitchFamily="2" charset="77"/>
                  <a:ea typeface="+mn-ea"/>
                  <a:cs typeface="Arial"/>
                </a:rPr>
                <a:t>Objetivos</a:t>
              </a:r>
              <a:r>
                <a:rPr kumimoji="0" lang="es-CO" sz="1400" b="0" i="0" u="none" strike="noStrike" kern="1200" cap="none" spc="0" normalizeH="0" baseline="0" noProof="0" dirty="0">
                  <a:ln>
                    <a:noFill/>
                  </a:ln>
                  <a:solidFill>
                    <a:prstClr val="white"/>
                  </a:solidFill>
                  <a:effectLst/>
                  <a:uLnTx/>
                  <a:uFillTx/>
                  <a:latin typeface="Terpel Sans" pitchFamily="2" charset="77"/>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dirty="0">
                  <a:ln>
                    <a:noFill/>
                  </a:ln>
                  <a:solidFill>
                    <a:prstClr val="white"/>
                  </a:solidFill>
                  <a:effectLst/>
                  <a:uLnTx/>
                  <a:uFillTx/>
                  <a:latin typeface="Terpel Sans" pitchFamily="2" charset="77"/>
                  <a:ea typeface="+mn-ea"/>
                  <a:cs typeface="Arial"/>
                </a:rPr>
                <a:t>S.M.A.R.T</a:t>
              </a:r>
            </a:p>
          </p:txBody>
        </p:sp>
        <p:sp>
          <p:nvSpPr>
            <p:cNvPr id="16" name="Redondear rectángulo de esquina del mismo lado 15">
              <a:extLst>
                <a:ext uri="{FF2B5EF4-FFF2-40B4-BE49-F238E27FC236}">
                  <a16:creationId xmlns:a16="http://schemas.microsoft.com/office/drawing/2014/main" id="{C6AD8280-0B5A-3145-87E7-05925B7528F2}"/>
                </a:ext>
              </a:extLst>
            </p:cNvPr>
            <p:cNvSpPr/>
            <p:nvPr/>
          </p:nvSpPr>
          <p:spPr>
            <a:xfrm rot="10800000">
              <a:off x="1153903" y="4585635"/>
              <a:ext cx="10718416" cy="2031324"/>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ángulo 16">
              <a:extLst>
                <a:ext uri="{FF2B5EF4-FFF2-40B4-BE49-F238E27FC236}">
                  <a16:creationId xmlns:a16="http://schemas.microsoft.com/office/drawing/2014/main" id="{99CE325C-62C4-AA43-A8E3-B024DF3F5773}"/>
                </a:ext>
              </a:extLst>
            </p:cNvPr>
            <p:cNvSpPr/>
            <p:nvPr/>
          </p:nvSpPr>
          <p:spPr>
            <a:xfrm>
              <a:off x="3958364" y="4559303"/>
              <a:ext cx="4555630" cy="210394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Rectángulo 1">
            <a:extLst>
              <a:ext uri="{FF2B5EF4-FFF2-40B4-BE49-F238E27FC236}">
                <a16:creationId xmlns:a16="http://schemas.microsoft.com/office/drawing/2014/main" id="{9D71F7AB-0088-414D-8AFA-83F401B5E7F1}"/>
              </a:ext>
            </a:extLst>
          </p:cNvPr>
          <p:cNvSpPr/>
          <p:nvPr/>
        </p:nvSpPr>
        <p:spPr>
          <a:xfrm>
            <a:off x="3875199" y="4592939"/>
            <a:ext cx="4448670" cy="198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agen 8">
            <a:extLst>
              <a:ext uri="{FF2B5EF4-FFF2-40B4-BE49-F238E27FC236}">
                <a16:creationId xmlns:a16="http://schemas.microsoft.com/office/drawing/2014/main" id="{7875D65E-53F6-4049-A667-51E91E48B4AA}"/>
              </a:ext>
            </a:extLst>
          </p:cNvPr>
          <p:cNvPicPr>
            <a:picLocks noChangeAspect="1"/>
          </p:cNvPicPr>
          <p:nvPr/>
        </p:nvPicPr>
        <p:blipFill>
          <a:blip r:embed="rId4"/>
          <a:stretch>
            <a:fillRect/>
          </a:stretch>
        </p:blipFill>
        <p:spPr>
          <a:xfrm>
            <a:off x="7522333" y="4612689"/>
            <a:ext cx="519171" cy="200589"/>
          </a:xfrm>
          <a:prstGeom prst="rect">
            <a:avLst/>
          </a:prstGeom>
        </p:spPr>
      </p:pic>
      <p:pic>
        <p:nvPicPr>
          <p:cNvPr id="13" name="Imagen 12">
            <a:extLst>
              <a:ext uri="{FF2B5EF4-FFF2-40B4-BE49-F238E27FC236}">
                <a16:creationId xmlns:a16="http://schemas.microsoft.com/office/drawing/2014/main" id="{64396D77-9DF7-FB47-9381-268C4A48DD01}"/>
              </a:ext>
            </a:extLst>
          </p:cNvPr>
          <p:cNvPicPr>
            <a:picLocks noChangeAspect="1"/>
          </p:cNvPicPr>
          <p:nvPr/>
        </p:nvPicPr>
        <p:blipFill>
          <a:blip r:embed="rId5"/>
          <a:stretch>
            <a:fillRect/>
          </a:stretch>
        </p:blipFill>
        <p:spPr>
          <a:xfrm>
            <a:off x="4188001" y="4576762"/>
            <a:ext cx="364705" cy="227349"/>
          </a:xfrm>
          <a:prstGeom prst="rect">
            <a:avLst/>
          </a:prstGeom>
        </p:spPr>
      </p:pic>
      <p:pic>
        <p:nvPicPr>
          <p:cNvPr id="15" name="Imagen 14">
            <a:extLst>
              <a:ext uri="{FF2B5EF4-FFF2-40B4-BE49-F238E27FC236}">
                <a16:creationId xmlns:a16="http://schemas.microsoft.com/office/drawing/2014/main" id="{DF52D4E2-E573-5043-8741-30590B489D69}"/>
              </a:ext>
            </a:extLst>
          </p:cNvPr>
          <p:cNvPicPr>
            <a:picLocks noChangeAspect="1"/>
          </p:cNvPicPr>
          <p:nvPr/>
        </p:nvPicPr>
        <p:blipFill>
          <a:blip r:embed="rId6"/>
          <a:stretch>
            <a:fillRect/>
          </a:stretch>
        </p:blipFill>
        <p:spPr>
          <a:xfrm>
            <a:off x="5740337" y="4570146"/>
            <a:ext cx="556768" cy="221392"/>
          </a:xfrm>
          <a:prstGeom prst="rect">
            <a:avLst/>
          </a:prstGeom>
        </p:spPr>
      </p:pic>
      <p:sp>
        <p:nvSpPr>
          <p:cNvPr id="19" name="CuadroTexto 18">
            <a:extLst>
              <a:ext uri="{FF2B5EF4-FFF2-40B4-BE49-F238E27FC236}">
                <a16:creationId xmlns:a16="http://schemas.microsoft.com/office/drawing/2014/main" id="{3F3A7A3E-C51D-4251-8022-CEFFF22BD73D}"/>
              </a:ext>
            </a:extLst>
          </p:cNvPr>
          <p:cNvSpPr txBox="1"/>
          <p:nvPr/>
        </p:nvSpPr>
        <p:spPr>
          <a:xfrm>
            <a:off x="895546" y="1377413"/>
            <a:ext cx="10718415" cy="523220"/>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0452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8BD3579-2AAA-43B9-84CE-D4AEA4D5AFE6}"/>
              </a:ext>
            </a:extLst>
          </p:cNvPr>
          <p:cNvSpPr>
            <a:spLocks noGrp="1"/>
          </p:cNvSpPr>
          <p:nvPr>
            <p:ph type="body" sz="quarter" idx="39"/>
          </p:nvPr>
        </p:nvSpPr>
        <p:spPr>
          <a:xfrm>
            <a:off x="695400" y="476671"/>
            <a:ext cx="10801200" cy="590931"/>
          </a:xfrm>
        </p:spPr>
        <p:txBody>
          <a:bodyPr/>
          <a:lstStyle/>
          <a:p>
            <a:r>
              <a:rPr lang="es-CO" b="1" i="1" dirty="0">
                <a:solidFill>
                  <a:schemeClr val="tx1"/>
                </a:solidFill>
              </a:rPr>
              <a:t>2. Descripción de la Compañía</a:t>
            </a:r>
            <a:endParaRPr lang="es-CO" dirty="0"/>
          </a:p>
        </p:txBody>
      </p:sp>
      <p:pic>
        <p:nvPicPr>
          <p:cNvPr id="35" name="Imagen 34">
            <a:extLst>
              <a:ext uri="{FF2B5EF4-FFF2-40B4-BE49-F238E27FC236}">
                <a16:creationId xmlns:a16="http://schemas.microsoft.com/office/drawing/2014/main" id="{5330D0EA-0ECC-45AC-BB49-4203397708C8}"/>
              </a:ext>
            </a:extLst>
          </p:cNvPr>
          <p:cNvPicPr>
            <a:picLocks noChangeAspect="1"/>
          </p:cNvPicPr>
          <p:nvPr/>
        </p:nvPicPr>
        <p:blipFill rotWithShape="1">
          <a:blip r:embed="rId3"/>
          <a:srcRect l="41731" t="50000" r="38188" b="42650"/>
          <a:stretch/>
        </p:blipFill>
        <p:spPr>
          <a:xfrm>
            <a:off x="2207568" y="6225665"/>
            <a:ext cx="1512168" cy="311329"/>
          </a:xfrm>
          <a:prstGeom prst="rect">
            <a:avLst/>
          </a:prstGeom>
        </p:spPr>
      </p:pic>
      <p:pic>
        <p:nvPicPr>
          <p:cNvPr id="9" name="Imagen 8">
            <a:extLst>
              <a:ext uri="{FF2B5EF4-FFF2-40B4-BE49-F238E27FC236}">
                <a16:creationId xmlns:a16="http://schemas.microsoft.com/office/drawing/2014/main" id="{BED28809-DE4A-4EDC-B09C-2BBA566B1476}"/>
              </a:ext>
            </a:extLst>
          </p:cNvPr>
          <p:cNvPicPr>
            <a:picLocks noChangeAspect="1"/>
          </p:cNvPicPr>
          <p:nvPr/>
        </p:nvPicPr>
        <p:blipFill rotWithShape="1">
          <a:blip r:embed="rId4"/>
          <a:srcRect l="11263" t="18271" r="8184" b="12541"/>
          <a:stretch/>
        </p:blipFill>
        <p:spPr>
          <a:xfrm>
            <a:off x="558603" y="5932764"/>
            <a:ext cx="1311026" cy="604230"/>
          </a:xfrm>
          <a:prstGeom prst="rect">
            <a:avLst/>
          </a:prstGeom>
        </p:spPr>
      </p:pic>
      <p:sp>
        <p:nvSpPr>
          <p:cNvPr id="7" name="Marcador de contenido 2">
            <a:extLst>
              <a:ext uri="{FF2B5EF4-FFF2-40B4-BE49-F238E27FC236}">
                <a16:creationId xmlns:a16="http://schemas.microsoft.com/office/drawing/2014/main" id="{8DBCCB16-E59E-4B17-8152-0E4100DF7DCF}"/>
              </a:ext>
            </a:extLst>
          </p:cNvPr>
          <p:cNvSpPr txBox="1">
            <a:spLocks/>
          </p:cNvSpPr>
          <p:nvPr/>
        </p:nvSpPr>
        <p:spPr>
          <a:xfrm>
            <a:off x="523800" y="1943425"/>
            <a:ext cx="10972800" cy="42914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spc="0" baseline="0">
                <a:solidFill>
                  <a:schemeClr val="tx1"/>
                </a:solidFill>
                <a:latin typeface="Arial" panose="020B0604020202020204" pitchFamily="34" charset="0"/>
                <a:ea typeface="+mn-ea"/>
                <a:cs typeface="+mn-cs"/>
              </a:defRPr>
            </a:lvl1pPr>
            <a:lvl2pPr marL="449263" indent="-179388" algn="l" defTabSz="914400" rtl="0" eaLnBrk="1" latinLnBrk="0" hangingPunct="1">
              <a:lnSpc>
                <a:spcPct val="90000"/>
              </a:lnSpc>
              <a:spcBef>
                <a:spcPts val="500"/>
              </a:spcBef>
              <a:buFont typeface="Arial" panose="020B0604020202020204" pitchFamily="34" charset="0"/>
              <a:buChar char="•"/>
              <a:tabLst/>
              <a:defRPr sz="2000" b="0" i="0" kern="1200" spc="0" baseline="0">
                <a:solidFill>
                  <a:schemeClr val="tx1"/>
                </a:solidFill>
                <a:latin typeface="Arial" panose="020B0604020202020204" pitchFamily="34" charset="0"/>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sz="1800" b="0" i="0" kern="1200" spc="0" baseline="0">
                <a:solidFill>
                  <a:schemeClr val="tx1"/>
                </a:solidFill>
                <a:latin typeface="Arial" panose="020B0604020202020204" pitchFamily="34" charset="0"/>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CO" dirty="0"/>
          </a:p>
        </p:txBody>
      </p:sp>
      <p:sp>
        <p:nvSpPr>
          <p:cNvPr id="6" name="Text Box 54">
            <a:extLst>
              <a:ext uri="{FF2B5EF4-FFF2-40B4-BE49-F238E27FC236}">
                <a16:creationId xmlns:a16="http://schemas.microsoft.com/office/drawing/2014/main" id="{622E11F0-2774-498E-A383-844A1E9CBD31}"/>
              </a:ext>
            </a:extLst>
          </p:cNvPr>
          <p:cNvSpPr txBox="1">
            <a:spLocks noChangeArrowheads="1"/>
          </p:cNvSpPr>
          <p:nvPr/>
        </p:nvSpPr>
        <p:spPr bwMode="auto">
          <a:xfrm>
            <a:off x="200783" y="476671"/>
            <a:ext cx="5807437" cy="601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l" eaLnBrk="1" hangingPunct="1">
              <a:spcBef>
                <a:spcPct val="50000"/>
              </a:spcBef>
              <a:buFont typeface="Wingdings" pitchFamily="2" charset="2"/>
              <a:buNone/>
            </a:pPr>
            <a:endParaRPr lang="es-MX" altLang="es-CO" sz="1400" i="1" u="sng" dirty="0">
              <a:solidFill>
                <a:srgbClr val="FF0000"/>
              </a:solidFill>
              <a:latin typeface="Arial" panose="020B0604020202020204" pitchFamily="34" charset="0"/>
              <a:cs typeface="Arial" panose="020B0604020202020204" pitchFamily="34" charset="0"/>
            </a:endParaRPr>
          </a:p>
          <a:p>
            <a:pPr algn="just" eaLnBrk="1" hangingPunct="1">
              <a:spcBef>
                <a:spcPct val="50000"/>
              </a:spcBef>
              <a:buFont typeface="Wingdings" pitchFamily="2" charset="2"/>
              <a:buNone/>
            </a:pPr>
            <a:endParaRPr lang="es-MX" altLang="es-CO" sz="1400" i="1" u="sng" dirty="0">
              <a:solidFill>
                <a:srgbClr val="FF0000"/>
              </a:solidFill>
              <a:latin typeface="Arial" panose="020B0604020202020204" pitchFamily="34" charset="0"/>
              <a:cs typeface="Arial" panose="020B0604020202020204" pitchFamily="34" charset="0"/>
            </a:endParaRPr>
          </a:p>
          <a:p>
            <a:pPr algn="just" eaLnBrk="1" hangingPunct="1">
              <a:spcBef>
                <a:spcPct val="50000"/>
              </a:spcBef>
              <a:buFont typeface="Wingdings" pitchFamily="2" charset="2"/>
              <a:buNone/>
            </a:pPr>
            <a:r>
              <a:rPr lang="es-MX" altLang="es-CO" sz="1400" i="1" u="sng" dirty="0">
                <a:latin typeface="Arial" panose="020B0604020202020204" pitchFamily="34" charset="0"/>
                <a:cs typeface="Arial" panose="020B0604020202020204" pitchFamily="34" charset="0"/>
              </a:rPr>
              <a:t>Historia</a:t>
            </a:r>
          </a:p>
          <a:p>
            <a:pPr algn="just" eaLnBrk="1" hangingPunct="1">
              <a:spcBef>
                <a:spcPct val="50000"/>
              </a:spcBef>
              <a:buFont typeface="Wingdings" pitchFamily="2" charset="2"/>
              <a:buNone/>
            </a:pPr>
            <a:endParaRPr lang="es-MX" altLang="es-CO" sz="1400" u="sng" dirty="0">
              <a:latin typeface="Arial" panose="020B0604020202020204" pitchFamily="34" charset="0"/>
              <a:cs typeface="Arial" panose="020B0604020202020204" pitchFamily="34" charset="0"/>
            </a:endParaRPr>
          </a:p>
          <a:p>
            <a:pPr algn="just"/>
            <a:r>
              <a:rPr lang="es-AR" altLang="es-CO" sz="1300" b="0" dirty="0">
                <a:latin typeface="Arial" panose="020B0604020202020204" pitchFamily="34" charset="0"/>
                <a:cs typeface="Arial" panose="020B0604020202020204" pitchFamily="34" charset="0"/>
              </a:rPr>
              <a:t>Districol </a:t>
            </a:r>
            <a:r>
              <a:rPr lang="es-AR" altLang="es-CO" sz="1300" b="0" dirty="0" err="1">
                <a:latin typeface="Arial" panose="020B0604020202020204" pitchFamily="34" charset="0"/>
                <a:cs typeface="Arial" panose="020B0604020202020204" pitchFamily="34" charset="0"/>
              </a:rPr>
              <a:t>Ltda</a:t>
            </a:r>
            <a:r>
              <a:rPr lang="es-AR" altLang="es-CO" sz="1300" b="0" dirty="0">
                <a:latin typeface="Arial" panose="020B0604020202020204" pitchFamily="34" charset="0"/>
                <a:cs typeface="Arial" panose="020B0604020202020204" pitchFamily="34" charset="0"/>
              </a:rPr>
              <a:t>  tiene su origen a partir del  17 de octubre del 2001 en la unión de los distribuidores mayoristas, Lubryco, Distrimobil y Distribuidora Rojas, además de la compra de la operación de Lubrifluidos, quien desarrollaba su actividad comercial de manera paralela en el Valle del Cauca. Actualmente esta empresa lleva 21 años operando como distribuidor mayorista de la marca Mobil y 3 años como distribuidor de la marca Terpel y se dedica a la comercialización y soporte integral en temas relacionados con  la lubricación automotriz e Industrial.</a:t>
            </a:r>
          </a:p>
          <a:p>
            <a:pPr algn="just"/>
            <a:endParaRPr lang="es-AR" altLang="es-CO" sz="1300" b="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ES" altLang="es-CO" sz="1300" b="0" dirty="0">
                <a:latin typeface="Arial" panose="020B0604020202020204" pitchFamily="34" charset="0"/>
                <a:cs typeface="Arial" panose="020B0604020202020204" pitchFamily="34" charset="0"/>
              </a:rPr>
              <a:t>En el 2007, se recanaliza el  volumen de Selvamotor   hacia Districol.  </a:t>
            </a:r>
          </a:p>
          <a:p>
            <a:pPr marL="285750" indent="-285750" algn="just">
              <a:buFont typeface="Arial" panose="020B0604020202020204" pitchFamily="34" charset="0"/>
              <a:buChar char="•"/>
            </a:pPr>
            <a:r>
              <a:rPr lang="es-ES" altLang="es-CO" sz="1300" b="0" dirty="0">
                <a:latin typeface="Arial" panose="020B0604020202020204" pitchFamily="34" charset="0"/>
                <a:cs typeface="Arial" panose="020B0604020202020204" pitchFamily="34" charset="0"/>
              </a:rPr>
              <a:t>En el 2014 se adquiere la Distribuidora Servicentro Las Avenidas de Pasto. </a:t>
            </a:r>
          </a:p>
          <a:p>
            <a:pPr marL="285750" indent="-285750" algn="just">
              <a:buFont typeface="Arial" panose="020B0604020202020204" pitchFamily="34" charset="0"/>
              <a:buChar char="•"/>
            </a:pPr>
            <a:r>
              <a:rPr lang="es-ES" altLang="es-CO" sz="1300" b="0" dirty="0">
                <a:latin typeface="Arial" panose="020B0604020202020204" pitchFamily="34" charset="0"/>
                <a:cs typeface="Arial" panose="020B0604020202020204" pitchFamily="34" charset="0"/>
              </a:rPr>
              <a:t>En el 2016 se amplia el ADME al departamento de Amazonas, consolidándose Districol Ltda., como el único distribuidor de ExxonMobil en la zona del Sur occidente Colombiano.</a:t>
            </a:r>
          </a:p>
          <a:p>
            <a:pPr marL="285750" indent="-285750" algn="just">
              <a:buFont typeface="Arial" panose="020B0604020202020204" pitchFamily="34" charset="0"/>
              <a:buChar char="•"/>
            </a:pPr>
            <a:r>
              <a:rPr lang="es-ES" altLang="es-CO" sz="1300" b="0" dirty="0">
                <a:latin typeface="Arial" panose="020B0604020202020204" pitchFamily="34" charset="0"/>
                <a:cs typeface="Arial" panose="020B0604020202020204" pitchFamily="34" charset="0"/>
              </a:rPr>
              <a:t>En el 2017 se amplia el ADME a los departamentos de Tolima, Huila y Caquetá.</a:t>
            </a:r>
          </a:p>
          <a:p>
            <a:pPr marL="285750" indent="-285750" algn="just">
              <a:buFont typeface="Arial" panose="020B0604020202020204" pitchFamily="34" charset="0"/>
              <a:buChar char="•"/>
            </a:pPr>
            <a:r>
              <a:rPr lang="es-ES" altLang="es-CO" sz="1300" b="0" dirty="0">
                <a:latin typeface="Arial" panose="020B0604020202020204" pitchFamily="34" charset="0"/>
                <a:cs typeface="Arial" panose="020B0604020202020204" pitchFamily="34" charset="0"/>
              </a:rPr>
              <a:t>En el 2019 a partir del 1 de julio se restructura la Adme quedando los siguientes departamentos Valle,Cauca,Nariño,Huila,Tolima,Caquetá y Litoral Choco (Bahía solano), Con ello se incorpora la venta y distribución de la marca Terpel entrando a un modelo de agente comercial con organización </a:t>
            </a:r>
            <a:r>
              <a:rPr lang="es-ES" altLang="es-CO" sz="1300" b="0" dirty="0" err="1">
                <a:latin typeface="Arial" panose="020B0604020202020204" pitchFamily="34" charset="0"/>
                <a:cs typeface="Arial" panose="020B0604020202020204" pitchFamily="34" charset="0"/>
              </a:rPr>
              <a:t>Terpel</a:t>
            </a:r>
            <a:r>
              <a:rPr lang="es-ES" altLang="es-CO" sz="1300" b="0" dirty="0">
                <a:latin typeface="Arial" panose="020B0604020202020204" pitchFamily="34" charset="0"/>
                <a:cs typeface="Arial" panose="020B0604020202020204" pitchFamily="34" charset="0"/>
              </a:rPr>
              <a:t>.</a:t>
            </a:r>
          </a:p>
          <a:p>
            <a:pPr algn="just"/>
            <a:endParaRPr lang="es-ES" altLang="es-CO" sz="1100" b="0" dirty="0">
              <a:latin typeface="Arial" panose="020B0604020202020204" pitchFamily="34" charset="0"/>
              <a:cs typeface="Arial" panose="020B0604020202020204" pitchFamily="34" charset="0"/>
            </a:endParaRPr>
          </a:p>
          <a:p>
            <a:pPr algn="just"/>
            <a:endParaRPr lang="es-AR" altLang="es-CO" sz="1100" b="0" dirty="0">
              <a:latin typeface="Arial" panose="020B0604020202020204" pitchFamily="34" charset="0"/>
              <a:cs typeface="Arial" panose="020B0604020202020204" pitchFamily="34" charset="0"/>
            </a:endParaRPr>
          </a:p>
        </p:txBody>
      </p:sp>
      <p:sp>
        <p:nvSpPr>
          <p:cNvPr id="8" name="Text Box 3">
            <a:extLst>
              <a:ext uri="{FF2B5EF4-FFF2-40B4-BE49-F238E27FC236}">
                <a16:creationId xmlns:a16="http://schemas.microsoft.com/office/drawing/2014/main" id="{D8D9284A-A36B-4158-B936-FDDE0CA285D2}"/>
              </a:ext>
            </a:extLst>
          </p:cNvPr>
          <p:cNvSpPr txBox="1">
            <a:spLocks noChangeArrowheads="1"/>
          </p:cNvSpPr>
          <p:nvPr/>
        </p:nvSpPr>
        <p:spPr bwMode="auto">
          <a:xfrm>
            <a:off x="6743211" y="1169168"/>
            <a:ext cx="4890186"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just" eaLnBrk="1" hangingPunct="1">
              <a:spcBef>
                <a:spcPct val="50000"/>
              </a:spcBef>
            </a:pPr>
            <a:r>
              <a:rPr lang="es-MX" altLang="es-CO" sz="1400" i="1" u="sng" dirty="0"/>
              <a:t>Misión:</a:t>
            </a:r>
          </a:p>
          <a:p>
            <a:pPr algn="just" eaLnBrk="1" hangingPunct="1">
              <a:spcBef>
                <a:spcPct val="50000"/>
              </a:spcBef>
            </a:pPr>
            <a:r>
              <a:rPr lang="es-ES" altLang="es-CO" sz="1400" b="0" dirty="0"/>
              <a:t>Districol </a:t>
            </a:r>
            <a:r>
              <a:rPr lang="es-ES" altLang="es-CO" sz="1400" b="0" dirty="0" err="1"/>
              <a:t>Ltda</a:t>
            </a:r>
            <a:r>
              <a:rPr lang="es-ES" altLang="es-CO" sz="1400" b="0" dirty="0"/>
              <a:t> es una empresa distribuidora de lubricantes y refrigerantes  de la marca Mobil y Terpel de alta calidad que suministra productos y soluciones en lubricación y refrigeración para vehículos, maquinaria y equipos, satisfaciendo las necesidades del mercado, contando para ello con una fuerza de ventas idónea, soporte y servicios de ingeniería y una logística adecuada, generando así bienestar  y desarrollo sostenible para nuestros empleados, accionistas y la comunidad en general.</a:t>
            </a:r>
          </a:p>
          <a:p>
            <a:pPr algn="just" eaLnBrk="1" fontAlgn="ctr" hangingPunct="1">
              <a:lnSpc>
                <a:spcPct val="150000"/>
              </a:lnSpc>
              <a:spcBef>
                <a:spcPct val="50000"/>
              </a:spcBef>
            </a:pPr>
            <a:r>
              <a:rPr lang="es-MX" altLang="es-CO" sz="1400" i="1" u="sng" dirty="0"/>
              <a:t>Visión: </a:t>
            </a:r>
          </a:p>
          <a:p>
            <a:pPr algn="just" eaLnBrk="1" fontAlgn="ctr" hangingPunct="1">
              <a:spcBef>
                <a:spcPct val="50000"/>
              </a:spcBef>
              <a:buFont typeface="Wingdings" pitchFamily="2" charset="2"/>
              <a:buNone/>
            </a:pPr>
            <a:r>
              <a:rPr lang="es-ES" altLang="es-CO" sz="1400" b="0" dirty="0"/>
              <a:t>Para el año 2024, seguir siendo líder en el mercado de lubricantes y refrigerantes Mobil y Terpel, como una compañía dinámica, orientada  a  las necesidades del mercado con un (Py) de ventas de 2.200.000 </a:t>
            </a:r>
            <a:r>
              <a:rPr lang="es-ES" altLang="es-CO" sz="1400" b="0" dirty="0" err="1"/>
              <a:t>Gl</a:t>
            </a:r>
            <a:r>
              <a:rPr lang="es-ES" altLang="es-CO" sz="1400" b="0" dirty="0"/>
              <a:t>.</a:t>
            </a:r>
          </a:p>
          <a:p>
            <a:pPr algn="just" eaLnBrk="1" fontAlgn="ctr" hangingPunct="1">
              <a:spcBef>
                <a:spcPct val="50000"/>
              </a:spcBef>
            </a:pPr>
            <a:r>
              <a:rPr lang="es-CO" sz="1400" i="1" u="sng" dirty="0"/>
              <a:t>Valores:</a:t>
            </a:r>
          </a:p>
          <a:p>
            <a:pPr algn="just" eaLnBrk="1" fontAlgn="ctr" hangingPunct="1">
              <a:spcBef>
                <a:spcPct val="50000"/>
              </a:spcBef>
            </a:pPr>
            <a:endParaRPr lang="es-CO" sz="1400" u="sng" dirty="0">
              <a:solidFill>
                <a:srgbClr val="007BB8"/>
              </a:solidFill>
            </a:endParaRPr>
          </a:p>
          <a:p>
            <a:pPr algn="just">
              <a:buFontTx/>
              <a:buChar char="-"/>
            </a:pPr>
            <a:r>
              <a:rPr lang="es-CO" sz="1400" b="0" dirty="0">
                <a:latin typeface="Arial" panose="020B0604020202020204" pitchFamily="34" charset="0"/>
                <a:cs typeface="Arial" panose="020B0604020202020204" pitchFamily="34" charset="0"/>
              </a:rPr>
              <a:t> Trabajo en Equipo		 -  Respeto    </a:t>
            </a:r>
          </a:p>
          <a:p>
            <a:pPr algn="just">
              <a:buFontTx/>
              <a:buChar char="-"/>
            </a:pPr>
            <a:r>
              <a:rPr lang="es-CO" sz="1400" b="0" dirty="0">
                <a:latin typeface="Arial" panose="020B0604020202020204" pitchFamily="34" charset="0"/>
                <a:cs typeface="Arial" panose="020B0604020202020204" pitchFamily="34" charset="0"/>
              </a:rPr>
              <a:t> Responsabilidad 		 -  Ética                      </a:t>
            </a:r>
          </a:p>
          <a:p>
            <a:pPr algn="just">
              <a:buFontTx/>
              <a:buChar char="-"/>
            </a:pPr>
            <a:r>
              <a:rPr lang="es-CO" sz="1400" b="0" dirty="0">
                <a:latin typeface="Arial" panose="020B0604020202020204" pitchFamily="34" charset="0"/>
                <a:cs typeface="Arial" panose="020B0604020202020204" pitchFamily="34" charset="0"/>
              </a:rPr>
              <a:t> Calidad         	</a:t>
            </a:r>
            <a:r>
              <a:rPr lang="es-CO" sz="1400" dirty="0">
                <a:latin typeface="Arial" panose="020B0604020202020204" pitchFamily="34" charset="0"/>
                <a:cs typeface="Arial" panose="020B0604020202020204" pitchFamily="34" charset="0"/>
              </a:rPr>
              <a:t>	</a:t>
            </a:r>
            <a:r>
              <a:rPr lang="es-CO" sz="1400" b="0" dirty="0">
                <a:latin typeface="Arial" panose="020B0604020202020204" pitchFamily="34" charset="0"/>
                <a:cs typeface="Arial" panose="020B0604020202020204" pitchFamily="34" charset="0"/>
              </a:rPr>
              <a:t> -  Seguridad</a:t>
            </a:r>
            <a:endParaRPr lang="es-CO" altLang="es-CO" sz="1400" b="0" dirty="0"/>
          </a:p>
        </p:txBody>
      </p:sp>
    </p:spTree>
    <p:extLst>
      <p:ext uri="{BB962C8B-B14F-4D97-AF65-F5344CB8AC3E}">
        <p14:creationId xmlns:p14="http://schemas.microsoft.com/office/powerpoint/2010/main" val="22705778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a:extLst>
              <a:ext uri="{FF2B5EF4-FFF2-40B4-BE49-F238E27FC236}">
                <a16:creationId xmlns:a16="http://schemas.microsoft.com/office/drawing/2014/main" id="{A4339815-11B2-4421-82DD-6540D2540086}"/>
              </a:ext>
            </a:extLst>
          </p:cNvPr>
          <p:cNvPicPr>
            <a:picLocks noChangeAspect="1"/>
          </p:cNvPicPr>
          <p:nvPr/>
        </p:nvPicPr>
        <p:blipFill>
          <a:blip r:embed="rId2"/>
          <a:srcRect t="9" b="9"/>
          <a:stretch/>
        </p:blipFill>
        <p:spPr>
          <a:xfrm>
            <a:off x="0" y="0"/>
            <a:ext cx="12191980" cy="6856718"/>
          </a:xfrm>
          <a:prstGeom prst="rect">
            <a:avLst/>
          </a:prstGeom>
        </p:spPr>
      </p:pic>
      <p:sp>
        <p:nvSpPr>
          <p:cNvPr id="5" name="Redondear rectángulo de esquina del mismo lado 4">
            <a:extLst>
              <a:ext uri="{FF2B5EF4-FFF2-40B4-BE49-F238E27FC236}">
                <a16:creationId xmlns:a16="http://schemas.microsoft.com/office/drawing/2014/main" id="{EF6FB108-4FA8-9946-8628-98D3D1C597D0}"/>
              </a:ext>
            </a:extLst>
          </p:cNvPr>
          <p:cNvSpPr/>
          <p:nvPr/>
        </p:nvSpPr>
        <p:spPr>
          <a:xfrm>
            <a:off x="1103971" y="2074658"/>
            <a:ext cx="3100039" cy="490654"/>
          </a:xfrm>
          <a:prstGeom prst="round2SameRect">
            <a:avLst/>
          </a:prstGeom>
          <a:solidFill>
            <a:srgbClr val="001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a:ln>
                  <a:noFill/>
                </a:ln>
                <a:solidFill>
                  <a:prstClr val="white"/>
                </a:solidFill>
                <a:effectLst/>
                <a:uLnTx/>
                <a:uFillTx/>
                <a:latin typeface="Terpel Sans" pitchFamily="2" charset="77"/>
                <a:ea typeface="+mn-ea"/>
                <a:cs typeface="+mn-cs"/>
              </a:rPr>
              <a:t>ITEM</a:t>
            </a:r>
          </a:p>
        </p:txBody>
      </p:sp>
      <p:sp>
        <p:nvSpPr>
          <p:cNvPr id="6" name="Rectángulo 5">
            <a:extLst>
              <a:ext uri="{FF2B5EF4-FFF2-40B4-BE49-F238E27FC236}">
                <a16:creationId xmlns:a16="http://schemas.microsoft.com/office/drawing/2014/main" id="{76206E58-661D-884D-8643-883475932DE7}"/>
              </a:ext>
            </a:extLst>
          </p:cNvPr>
          <p:cNvSpPr/>
          <p:nvPr/>
        </p:nvSpPr>
        <p:spPr>
          <a:xfrm>
            <a:off x="4261626" y="2074658"/>
            <a:ext cx="2272990" cy="490654"/>
          </a:xfrm>
          <a:prstGeom prst="rect">
            <a:avLst/>
          </a:prstGeom>
          <a:solidFill>
            <a:srgbClr val="FF1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prstClr val="white"/>
                </a:solidFill>
                <a:effectLst/>
                <a:uLnTx/>
                <a:uFillTx/>
                <a:latin typeface="Terpel Sans" pitchFamily="2" charset="77"/>
                <a:ea typeface="+mn-ea"/>
                <a:cs typeface="+mn-cs"/>
              </a:rPr>
              <a:t>Cantidad año</a:t>
            </a:r>
            <a:endParaRPr kumimoji="0" lang="es-CO" sz="1400" b="1" i="0" u="none" strike="noStrike" kern="1200" cap="none" spc="0" normalizeH="0" baseline="0" noProof="0">
              <a:ln>
                <a:noFill/>
              </a:ln>
              <a:solidFill>
                <a:prstClr val="white"/>
              </a:solidFill>
              <a:effectLst/>
              <a:uLnTx/>
              <a:uFillTx/>
              <a:latin typeface="Terpel Sans" pitchFamily="2" charset="77"/>
              <a:ea typeface="+mn-ea"/>
              <a:cs typeface="+mn-cs"/>
            </a:endParaRPr>
          </a:p>
        </p:txBody>
      </p:sp>
      <p:sp>
        <p:nvSpPr>
          <p:cNvPr id="7" name="Rectángulo 6">
            <a:extLst>
              <a:ext uri="{FF2B5EF4-FFF2-40B4-BE49-F238E27FC236}">
                <a16:creationId xmlns:a16="http://schemas.microsoft.com/office/drawing/2014/main" id="{EB24EEF3-2AC2-AB45-B569-600093943D92}"/>
              </a:ext>
            </a:extLst>
          </p:cNvPr>
          <p:cNvSpPr/>
          <p:nvPr/>
        </p:nvSpPr>
        <p:spPr>
          <a:xfrm>
            <a:off x="6581081" y="2074658"/>
            <a:ext cx="2272990" cy="490654"/>
          </a:xfrm>
          <a:prstGeom prst="rect">
            <a:avLst/>
          </a:prstGeom>
          <a:solidFill>
            <a:srgbClr val="001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prstClr val="white"/>
                </a:solidFill>
                <a:effectLst/>
                <a:uLnTx/>
                <a:uFillTx/>
                <a:latin typeface="Terpel Sans" pitchFamily="2" charset="77"/>
                <a:ea typeface="+mn-ea"/>
                <a:cs typeface="+mn-cs"/>
              </a:rPr>
              <a:t># PDV impactados</a:t>
            </a:r>
            <a:endParaRPr kumimoji="0" lang="es-CO" sz="1400" b="1" i="0" u="none" strike="noStrike" kern="1200" cap="none" spc="0" normalizeH="0" baseline="0" noProof="0">
              <a:ln>
                <a:noFill/>
              </a:ln>
              <a:solidFill>
                <a:prstClr val="white"/>
              </a:solidFill>
              <a:effectLst/>
              <a:uLnTx/>
              <a:uFillTx/>
              <a:latin typeface="Terpel Sans" pitchFamily="2" charset="77"/>
              <a:ea typeface="+mn-ea"/>
              <a:cs typeface="+mn-cs"/>
            </a:endParaRPr>
          </a:p>
        </p:txBody>
      </p:sp>
      <p:sp>
        <p:nvSpPr>
          <p:cNvPr id="8" name="Rectángulo 7">
            <a:extLst>
              <a:ext uri="{FF2B5EF4-FFF2-40B4-BE49-F238E27FC236}">
                <a16:creationId xmlns:a16="http://schemas.microsoft.com/office/drawing/2014/main" id="{FCBF9D47-DC4D-6447-B397-202279E4323A}"/>
              </a:ext>
            </a:extLst>
          </p:cNvPr>
          <p:cNvSpPr/>
          <p:nvPr/>
        </p:nvSpPr>
        <p:spPr>
          <a:xfrm>
            <a:off x="8900532" y="2074658"/>
            <a:ext cx="2272990" cy="490654"/>
          </a:xfrm>
          <a:prstGeom prst="rect">
            <a:avLst/>
          </a:prstGeom>
          <a:solidFill>
            <a:srgbClr val="FF1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prstClr val="white"/>
                </a:solidFill>
                <a:effectLst/>
                <a:uLnTx/>
                <a:uFillTx/>
                <a:latin typeface="Terpel Sans" pitchFamily="2" charset="77"/>
                <a:ea typeface="+mn-ea"/>
                <a:cs typeface="+mn-cs"/>
              </a:rPr>
              <a:t>Inv estimada</a:t>
            </a:r>
            <a:endParaRPr kumimoji="0" lang="es-CO" sz="1400" b="1" i="0" u="none" strike="noStrike" kern="1200" cap="none" spc="0" normalizeH="0" baseline="0" noProof="0">
              <a:ln>
                <a:noFill/>
              </a:ln>
              <a:solidFill>
                <a:prstClr val="white"/>
              </a:solidFill>
              <a:effectLst/>
              <a:uLnTx/>
              <a:uFillTx/>
              <a:latin typeface="Terpel Sans" pitchFamily="2" charset="77"/>
              <a:ea typeface="+mn-ea"/>
              <a:cs typeface="+mn-cs"/>
            </a:endParaRPr>
          </a:p>
        </p:txBody>
      </p:sp>
      <p:sp>
        <p:nvSpPr>
          <p:cNvPr id="11" name="Rectángulo 10">
            <a:extLst>
              <a:ext uri="{FF2B5EF4-FFF2-40B4-BE49-F238E27FC236}">
                <a16:creationId xmlns:a16="http://schemas.microsoft.com/office/drawing/2014/main" id="{4F804D0F-4FC2-C74D-BBBA-16C07BFC9E45}"/>
              </a:ext>
            </a:extLst>
          </p:cNvPr>
          <p:cNvSpPr/>
          <p:nvPr/>
        </p:nvSpPr>
        <p:spPr>
          <a:xfrm>
            <a:off x="1103971" y="2626644"/>
            <a:ext cx="3100039" cy="90324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white"/>
                </a:solidFill>
                <a:effectLst/>
                <a:uLnTx/>
                <a:uFillTx/>
                <a:latin typeface="Terpel Sans" pitchFamily="2" charset="77"/>
                <a:ea typeface="+mn-ea"/>
                <a:cs typeface="+mn-cs"/>
              </a:rPr>
              <a:t>Avisos PDV</a:t>
            </a:r>
            <a:endParaRPr kumimoji="0" lang="es-CO" sz="1600" b="1" i="0" u="none" strike="noStrike" kern="1200" cap="none" spc="0" normalizeH="0" baseline="0" noProof="0">
              <a:ln>
                <a:noFill/>
              </a:ln>
              <a:solidFill>
                <a:prstClr val="white"/>
              </a:solidFill>
              <a:effectLst/>
              <a:uLnTx/>
              <a:uFillTx/>
              <a:latin typeface="Terpel Sans" pitchFamily="2" charset="77"/>
              <a:ea typeface="+mn-ea"/>
              <a:cs typeface="+mn-cs"/>
            </a:endParaRPr>
          </a:p>
        </p:txBody>
      </p:sp>
      <p:sp>
        <p:nvSpPr>
          <p:cNvPr id="12" name="Rectángulo 11">
            <a:extLst>
              <a:ext uri="{FF2B5EF4-FFF2-40B4-BE49-F238E27FC236}">
                <a16:creationId xmlns:a16="http://schemas.microsoft.com/office/drawing/2014/main" id="{0650F85F-9C1C-D44E-8C50-3E440AAAD062}"/>
              </a:ext>
            </a:extLst>
          </p:cNvPr>
          <p:cNvSpPr/>
          <p:nvPr/>
        </p:nvSpPr>
        <p:spPr>
          <a:xfrm>
            <a:off x="1103971" y="3585648"/>
            <a:ext cx="3100039" cy="90324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white"/>
                </a:solidFill>
                <a:effectLst/>
                <a:uLnTx/>
                <a:uFillTx/>
                <a:latin typeface="Terpel Sans" pitchFamily="2" charset="77"/>
                <a:ea typeface="+mn-ea"/>
                <a:cs typeface="+mn-cs"/>
              </a:rPr>
              <a:t>Exhibidores en PDV</a:t>
            </a:r>
            <a:endParaRPr kumimoji="0" lang="es-CO" sz="1600" b="1" i="0" u="none" strike="noStrike" kern="1200" cap="none" spc="0" normalizeH="0" baseline="0" noProof="0">
              <a:ln>
                <a:noFill/>
              </a:ln>
              <a:solidFill>
                <a:prstClr val="white"/>
              </a:solidFill>
              <a:effectLst/>
              <a:uLnTx/>
              <a:uFillTx/>
              <a:latin typeface="Terpel Sans" pitchFamily="2" charset="77"/>
              <a:ea typeface="+mn-ea"/>
              <a:cs typeface="+mn-cs"/>
            </a:endParaRPr>
          </a:p>
        </p:txBody>
      </p:sp>
      <p:sp>
        <p:nvSpPr>
          <p:cNvPr id="13" name="Rectángulo 12">
            <a:extLst>
              <a:ext uri="{FF2B5EF4-FFF2-40B4-BE49-F238E27FC236}">
                <a16:creationId xmlns:a16="http://schemas.microsoft.com/office/drawing/2014/main" id="{0C9AE625-FE78-2C45-8A02-DAF4C110ACB0}"/>
              </a:ext>
            </a:extLst>
          </p:cNvPr>
          <p:cNvSpPr/>
          <p:nvPr/>
        </p:nvSpPr>
        <p:spPr>
          <a:xfrm>
            <a:off x="1103970" y="4539078"/>
            <a:ext cx="3100039" cy="90324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white"/>
                </a:solidFill>
                <a:effectLst/>
                <a:uLnTx/>
                <a:uFillTx/>
                <a:latin typeface="Terpel Sans" pitchFamily="2" charset="77"/>
                <a:ea typeface="+mn-ea"/>
                <a:cs typeface="+mn-cs"/>
              </a:rPr>
              <a:t>Actividades de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white"/>
                </a:solidFill>
                <a:effectLst/>
                <a:uLnTx/>
                <a:uFillTx/>
                <a:latin typeface="Terpel Sans" pitchFamily="2" charset="77"/>
                <a:ea typeface="+mn-ea"/>
                <a:cs typeface="+mn-cs"/>
              </a:rPr>
              <a:t>rotación en calle</a:t>
            </a:r>
            <a:endParaRPr kumimoji="0" lang="es-CO" sz="1600" b="1" i="0" u="none" strike="noStrike" kern="1200" cap="none" spc="0" normalizeH="0" baseline="0" noProof="0">
              <a:ln>
                <a:noFill/>
              </a:ln>
              <a:solidFill>
                <a:prstClr val="white"/>
              </a:solidFill>
              <a:effectLst/>
              <a:uLnTx/>
              <a:uFillTx/>
              <a:latin typeface="Terpel Sans" pitchFamily="2" charset="77"/>
              <a:ea typeface="+mn-ea"/>
              <a:cs typeface="+mn-cs"/>
            </a:endParaRPr>
          </a:p>
        </p:txBody>
      </p:sp>
      <p:sp>
        <p:nvSpPr>
          <p:cNvPr id="14" name="Rectángulo 13">
            <a:extLst>
              <a:ext uri="{FF2B5EF4-FFF2-40B4-BE49-F238E27FC236}">
                <a16:creationId xmlns:a16="http://schemas.microsoft.com/office/drawing/2014/main" id="{AC5245B8-11A1-7A4B-9951-241906EF4E2D}"/>
              </a:ext>
            </a:extLst>
          </p:cNvPr>
          <p:cNvSpPr/>
          <p:nvPr/>
        </p:nvSpPr>
        <p:spPr>
          <a:xfrm>
            <a:off x="4261627" y="2626644"/>
            <a:ext cx="2272989" cy="903248"/>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ángulo 14">
            <a:extLst>
              <a:ext uri="{FF2B5EF4-FFF2-40B4-BE49-F238E27FC236}">
                <a16:creationId xmlns:a16="http://schemas.microsoft.com/office/drawing/2014/main" id="{30238C1D-BFF0-0E41-8CBF-2DB9FDF0E7C3}"/>
              </a:ext>
            </a:extLst>
          </p:cNvPr>
          <p:cNvSpPr/>
          <p:nvPr/>
        </p:nvSpPr>
        <p:spPr>
          <a:xfrm>
            <a:off x="4261627" y="3585648"/>
            <a:ext cx="2272989" cy="903248"/>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ángulo 15">
            <a:extLst>
              <a:ext uri="{FF2B5EF4-FFF2-40B4-BE49-F238E27FC236}">
                <a16:creationId xmlns:a16="http://schemas.microsoft.com/office/drawing/2014/main" id="{23138B47-8657-8D41-A6A5-CFA2498CBC12}"/>
              </a:ext>
            </a:extLst>
          </p:cNvPr>
          <p:cNvSpPr/>
          <p:nvPr/>
        </p:nvSpPr>
        <p:spPr>
          <a:xfrm>
            <a:off x="4261626" y="4539078"/>
            <a:ext cx="2272989" cy="903248"/>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ángulo 16">
            <a:extLst>
              <a:ext uri="{FF2B5EF4-FFF2-40B4-BE49-F238E27FC236}">
                <a16:creationId xmlns:a16="http://schemas.microsoft.com/office/drawing/2014/main" id="{63C0EE15-AA4F-784E-A8E4-C57CAFCDCFDD}"/>
              </a:ext>
            </a:extLst>
          </p:cNvPr>
          <p:cNvSpPr/>
          <p:nvPr/>
        </p:nvSpPr>
        <p:spPr>
          <a:xfrm>
            <a:off x="6592233" y="2626644"/>
            <a:ext cx="2272989" cy="903248"/>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ángulo 17">
            <a:extLst>
              <a:ext uri="{FF2B5EF4-FFF2-40B4-BE49-F238E27FC236}">
                <a16:creationId xmlns:a16="http://schemas.microsoft.com/office/drawing/2014/main" id="{8BFE3254-E0E6-5A40-A51A-BB61DB748E35}"/>
              </a:ext>
            </a:extLst>
          </p:cNvPr>
          <p:cNvSpPr/>
          <p:nvPr/>
        </p:nvSpPr>
        <p:spPr>
          <a:xfrm>
            <a:off x="6592233" y="3585648"/>
            <a:ext cx="2272989" cy="903248"/>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ángulo 18">
            <a:extLst>
              <a:ext uri="{FF2B5EF4-FFF2-40B4-BE49-F238E27FC236}">
                <a16:creationId xmlns:a16="http://schemas.microsoft.com/office/drawing/2014/main" id="{321A16A7-A5FC-2840-AE2E-AC5EB025B78B}"/>
              </a:ext>
            </a:extLst>
          </p:cNvPr>
          <p:cNvSpPr/>
          <p:nvPr/>
        </p:nvSpPr>
        <p:spPr>
          <a:xfrm>
            <a:off x="6592232" y="4539078"/>
            <a:ext cx="2272989" cy="903248"/>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tángulo 19">
            <a:extLst>
              <a:ext uri="{FF2B5EF4-FFF2-40B4-BE49-F238E27FC236}">
                <a16:creationId xmlns:a16="http://schemas.microsoft.com/office/drawing/2014/main" id="{A114FB55-D7CB-CB4D-A1AE-DC7D9E2034FB}"/>
              </a:ext>
            </a:extLst>
          </p:cNvPr>
          <p:cNvSpPr/>
          <p:nvPr/>
        </p:nvSpPr>
        <p:spPr>
          <a:xfrm>
            <a:off x="8917261" y="2626644"/>
            <a:ext cx="2272989" cy="903248"/>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ángulo 20">
            <a:extLst>
              <a:ext uri="{FF2B5EF4-FFF2-40B4-BE49-F238E27FC236}">
                <a16:creationId xmlns:a16="http://schemas.microsoft.com/office/drawing/2014/main" id="{EE96A56D-7724-DB40-A50E-0662436B23F6}"/>
              </a:ext>
            </a:extLst>
          </p:cNvPr>
          <p:cNvSpPr/>
          <p:nvPr/>
        </p:nvSpPr>
        <p:spPr>
          <a:xfrm>
            <a:off x="8917261" y="3585648"/>
            <a:ext cx="2272989" cy="903248"/>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ángulo 21">
            <a:extLst>
              <a:ext uri="{FF2B5EF4-FFF2-40B4-BE49-F238E27FC236}">
                <a16:creationId xmlns:a16="http://schemas.microsoft.com/office/drawing/2014/main" id="{17867843-5983-6443-8FFA-866FF74C773D}"/>
              </a:ext>
            </a:extLst>
          </p:cNvPr>
          <p:cNvSpPr/>
          <p:nvPr/>
        </p:nvSpPr>
        <p:spPr>
          <a:xfrm>
            <a:off x="8917260" y="4539078"/>
            <a:ext cx="2272989" cy="903248"/>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0EDB4908-FAE2-4801-A449-BBD850B75165}"/>
              </a:ext>
            </a:extLst>
          </p:cNvPr>
          <p:cNvSpPr txBox="1"/>
          <p:nvPr/>
        </p:nvSpPr>
        <p:spPr>
          <a:xfrm>
            <a:off x="1103970" y="1246900"/>
            <a:ext cx="1008627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prstClr val="black"/>
                </a:solidFill>
                <a:effectLst/>
                <a:uLnTx/>
                <a:uFillTx/>
                <a:latin typeface="Calibri" panose="020F0502020204030204"/>
                <a:ea typeface="+mn-ea"/>
                <a:cs typeface="+mn-cs"/>
              </a:rPr>
              <a:t>Indique el compromiso de ejecución  en los siguientes ITEMS para el 2023,  según las necesidades de su ADEM</a:t>
            </a:r>
          </a:p>
        </p:txBody>
      </p:sp>
    </p:spTree>
    <p:extLst>
      <p:ext uri="{BB962C8B-B14F-4D97-AF65-F5344CB8AC3E}">
        <p14:creationId xmlns:p14="http://schemas.microsoft.com/office/powerpoint/2010/main" val="29219173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2">
            <a:extLst>
              <a:ext uri="{FF2B5EF4-FFF2-40B4-BE49-F238E27FC236}">
                <a16:creationId xmlns:a16="http://schemas.microsoft.com/office/drawing/2014/main" id="{DB015F50-5B40-4ABA-A958-8169D72FEA42}"/>
              </a:ext>
            </a:extLst>
          </p:cNvPr>
          <p:cNvPicPr>
            <a:picLocks noChangeAspect="1"/>
          </p:cNvPicPr>
          <p:nvPr/>
        </p:nvPicPr>
        <p:blipFill>
          <a:blip r:embed="rId2"/>
          <a:srcRect t="9" b="9"/>
          <a:stretch/>
        </p:blipFill>
        <p:spPr>
          <a:xfrm>
            <a:off x="0" y="0"/>
            <a:ext cx="12191980" cy="6856718"/>
          </a:xfrm>
          <a:prstGeom prst="rect">
            <a:avLst/>
          </a:prstGeom>
        </p:spPr>
      </p:pic>
      <p:sp>
        <p:nvSpPr>
          <p:cNvPr id="14" name="Rectángulo 13">
            <a:extLst>
              <a:ext uri="{FF2B5EF4-FFF2-40B4-BE49-F238E27FC236}">
                <a16:creationId xmlns:a16="http://schemas.microsoft.com/office/drawing/2014/main" id="{A1C6A227-CC89-A84C-8830-790F70C9A159}"/>
              </a:ext>
            </a:extLst>
          </p:cNvPr>
          <p:cNvSpPr/>
          <p:nvPr/>
        </p:nvSpPr>
        <p:spPr>
          <a:xfrm>
            <a:off x="-2" y="-1402"/>
            <a:ext cx="12192000" cy="73572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15" name="Título 1">
            <a:extLst>
              <a:ext uri="{FF2B5EF4-FFF2-40B4-BE49-F238E27FC236}">
                <a16:creationId xmlns:a16="http://schemas.microsoft.com/office/drawing/2014/main" id="{6279AAE6-2146-8D49-91D7-FA14CF563368}"/>
              </a:ext>
            </a:extLst>
          </p:cNvPr>
          <p:cNvSpPr>
            <a:spLocks noGrp="1"/>
          </p:cNvSpPr>
          <p:nvPr/>
        </p:nvSpPr>
        <p:spPr>
          <a:xfrm>
            <a:off x="647416" y="195713"/>
            <a:ext cx="6019800" cy="538609"/>
          </a:xfrm>
          <a:prstGeom prst="rect">
            <a:avLst/>
          </a:prstGeom>
        </p:spPr>
        <p:txBody>
          <a:bodyPr vert="horz" wrap="square" lIns="91440" tIns="0" rIns="91440" bIns="45720" rtlCol="0" anchor="t" anchorCtr="0">
            <a:spAutoFit/>
          </a:bodyPr>
          <a:lstStyle>
            <a:lvl1pPr algn="l" defTabSz="914400" rtl="0" eaLnBrk="1" latinLnBrk="0" hangingPunct="1">
              <a:lnSpc>
                <a:spcPts val="6400"/>
              </a:lnSpc>
              <a:spcBef>
                <a:spcPct val="0"/>
              </a:spcBef>
              <a:spcAft>
                <a:spcPts val="600"/>
              </a:spcAft>
              <a:buNone/>
              <a:defRPr sz="4800" b="1" i="0" kern="0" cap="none" spc="0" normalizeH="0" baseline="0">
                <a:solidFill>
                  <a:schemeClr val="tx1"/>
                </a:solidFill>
                <a:latin typeface="Arial" panose="020B0604020202020204" pitchFamily="34" charset="0"/>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s-CO" sz="3200" b="1" i="0" u="none" strike="noStrike" kern="0" cap="none" spc="0" normalizeH="0" baseline="0" noProof="0" dirty="0">
                <a:ln>
                  <a:noFill/>
                </a:ln>
                <a:solidFill>
                  <a:prstClr val="black">
                    <a:lumMod val="50000"/>
                    <a:lumOff val="50000"/>
                  </a:prstClr>
                </a:solidFill>
                <a:effectLst/>
                <a:uLnTx/>
                <a:uFillTx/>
                <a:latin typeface="Terpel Sans" pitchFamily="2" charset="77"/>
                <a:ea typeface="+mj-ea"/>
                <a:cs typeface="Arial" panose="020B0604020202020204" pitchFamily="34" charset="0"/>
              </a:rPr>
              <a:t>Cronograma e Inversión</a:t>
            </a:r>
            <a:endParaRPr kumimoji="0" lang="es-419" sz="3200" b="1" i="0" u="none" strike="noStrike" kern="0" cap="none" spc="0" normalizeH="0" baseline="0" noProof="0" dirty="0">
              <a:ln>
                <a:noFill/>
              </a:ln>
              <a:solidFill>
                <a:prstClr val="black">
                  <a:lumMod val="50000"/>
                  <a:lumOff val="50000"/>
                </a:prstClr>
              </a:solidFill>
              <a:effectLst/>
              <a:uLnTx/>
              <a:uFillTx/>
              <a:latin typeface="Terpel Sans" pitchFamily="2" charset="77"/>
              <a:ea typeface="+mj-ea"/>
              <a:cs typeface="Arial"/>
            </a:endParaRPr>
          </a:p>
        </p:txBody>
      </p:sp>
      <p:sp>
        <p:nvSpPr>
          <p:cNvPr id="5" name="Rectángulo 4">
            <a:extLst>
              <a:ext uri="{FF2B5EF4-FFF2-40B4-BE49-F238E27FC236}">
                <a16:creationId xmlns:a16="http://schemas.microsoft.com/office/drawing/2014/main" id="{748023F3-E848-F0E6-9DEF-F32D530EF870}"/>
              </a:ext>
            </a:extLst>
          </p:cNvPr>
          <p:cNvSpPr/>
          <p:nvPr/>
        </p:nvSpPr>
        <p:spPr>
          <a:xfrm>
            <a:off x="415404" y="1262877"/>
            <a:ext cx="1467294" cy="344657"/>
          </a:xfrm>
          <a:prstGeom prst="rect">
            <a:avLst/>
          </a:prstGeom>
          <a:solidFill>
            <a:srgbClr val="FF1E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dirty="0">
                <a:ln>
                  <a:noFill/>
                </a:ln>
                <a:solidFill>
                  <a:prstClr val="white"/>
                </a:solidFill>
                <a:effectLst/>
                <a:uLnTx/>
                <a:uFillTx/>
                <a:latin typeface="Terpel Sans" pitchFamily="2" charset="77"/>
                <a:ea typeface="+mn-ea"/>
                <a:cs typeface="+mn-cs"/>
              </a:rPr>
              <a:t>TRANSVERSAL </a:t>
            </a:r>
            <a:endParaRPr kumimoji="0" lang="es-CO" sz="900" b="1" i="0" u="none" strike="noStrike" kern="1200" cap="none" spc="0" normalizeH="0" baseline="0" noProof="0" dirty="0">
              <a:ln>
                <a:noFill/>
              </a:ln>
              <a:solidFill>
                <a:prstClr val="white"/>
              </a:solidFill>
              <a:effectLst/>
              <a:uLnTx/>
              <a:uFillTx/>
              <a:latin typeface="Terpel Sans" pitchFamily="2" charset="77"/>
              <a:ea typeface="+mn-ea"/>
              <a:cs typeface="+mn-cs"/>
            </a:endParaRPr>
          </a:p>
        </p:txBody>
      </p:sp>
    </p:spTree>
    <p:extLst>
      <p:ext uri="{BB962C8B-B14F-4D97-AF65-F5344CB8AC3E}">
        <p14:creationId xmlns:p14="http://schemas.microsoft.com/office/powerpoint/2010/main" val="7678345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2">
            <a:extLst>
              <a:ext uri="{FF2B5EF4-FFF2-40B4-BE49-F238E27FC236}">
                <a16:creationId xmlns:a16="http://schemas.microsoft.com/office/drawing/2014/main" id="{DB015F50-5B40-4ABA-A958-8169D72FEA42}"/>
              </a:ext>
            </a:extLst>
          </p:cNvPr>
          <p:cNvPicPr>
            <a:picLocks noChangeAspect="1"/>
          </p:cNvPicPr>
          <p:nvPr/>
        </p:nvPicPr>
        <p:blipFill>
          <a:blip r:embed="rId2"/>
          <a:srcRect t="9" b="9"/>
          <a:stretch/>
        </p:blipFill>
        <p:spPr>
          <a:xfrm>
            <a:off x="-2" y="1282"/>
            <a:ext cx="12191980" cy="6856718"/>
          </a:xfrm>
          <a:prstGeom prst="rect">
            <a:avLst/>
          </a:prstGeom>
        </p:spPr>
      </p:pic>
      <p:sp>
        <p:nvSpPr>
          <p:cNvPr id="14" name="Rectángulo 13">
            <a:extLst>
              <a:ext uri="{FF2B5EF4-FFF2-40B4-BE49-F238E27FC236}">
                <a16:creationId xmlns:a16="http://schemas.microsoft.com/office/drawing/2014/main" id="{A1C6A227-CC89-A84C-8830-790F70C9A159}"/>
              </a:ext>
            </a:extLst>
          </p:cNvPr>
          <p:cNvSpPr/>
          <p:nvPr/>
        </p:nvSpPr>
        <p:spPr>
          <a:xfrm>
            <a:off x="-2" y="-1402"/>
            <a:ext cx="12192000" cy="73572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15" name="Título 1">
            <a:extLst>
              <a:ext uri="{FF2B5EF4-FFF2-40B4-BE49-F238E27FC236}">
                <a16:creationId xmlns:a16="http://schemas.microsoft.com/office/drawing/2014/main" id="{6279AAE6-2146-8D49-91D7-FA14CF563368}"/>
              </a:ext>
            </a:extLst>
          </p:cNvPr>
          <p:cNvSpPr>
            <a:spLocks noGrp="1"/>
          </p:cNvSpPr>
          <p:nvPr/>
        </p:nvSpPr>
        <p:spPr>
          <a:xfrm>
            <a:off x="647416" y="195713"/>
            <a:ext cx="6019800" cy="538609"/>
          </a:xfrm>
          <a:prstGeom prst="rect">
            <a:avLst/>
          </a:prstGeom>
        </p:spPr>
        <p:txBody>
          <a:bodyPr vert="horz" wrap="square" lIns="91440" tIns="0" rIns="91440" bIns="45720" rtlCol="0" anchor="t" anchorCtr="0">
            <a:spAutoFit/>
          </a:bodyPr>
          <a:lstStyle>
            <a:lvl1pPr algn="l" defTabSz="914400" rtl="0" eaLnBrk="1" latinLnBrk="0" hangingPunct="1">
              <a:lnSpc>
                <a:spcPts val="6400"/>
              </a:lnSpc>
              <a:spcBef>
                <a:spcPct val="0"/>
              </a:spcBef>
              <a:spcAft>
                <a:spcPts val="600"/>
              </a:spcAft>
              <a:buNone/>
              <a:defRPr sz="4800" b="1" i="0" kern="0" cap="none" spc="0" normalizeH="0" baseline="0">
                <a:solidFill>
                  <a:schemeClr val="tx1"/>
                </a:solidFill>
                <a:latin typeface="Arial" panose="020B0604020202020204" pitchFamily="34" charset="0"/>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s-CO" sz="3200" b="1" i="0" u="none" strike="noStrike" kern="0" cap="none" spc="0" normalizeH="0" baseline="0" noProof="0" dirty="0">
                <a:ln>
                  <a:noFill/>
                </a:ln>
                <a:solidFill>
                  <a:prstClr val="black">
                    <a:lumMod val="50000"/>
                    <a:lumOff val="50000"/>
                  </a:prstClr>
                </a:solidFill>
                <a:effectLst/>
                <a:uLnTx/>
                <a:uFillTx/>
                <a:latin typeface="Terpel Sans" pitchFamily="2" charset="77"/>
                <a:ea typeface="+mj-ea"/>
                <a:cs typeface="Arial" panose="020B0604020202020204" pitchFamily="34" charset="0"/>
              </a:rPr>
              <a:t>Cronograma e Inversión</a:t>
            </a:r>
            <a:endParaRPr kumimoji="0" lang="es-419" sz="3200" b="1" i="0" u="none" strike="noStrike" kern="0" cap="none" spc="0" normalizeH="0" baseline="0" noProof="0" dirty="0">
              <a:ln>
                <a:noFill/>
              </a:ln>
              <a:solidFill>
                <a:prstClr val="black">
                  <a:lumMod val="50000"/>
                  <a:lumOff val="50000"/>
                </a:prstClr>
              </a:solidFill>
              <a:effectLst/>
              <a:uLnTx/>
              <a:uFillTx/>
              <a:latin typeface="Terpel Sans" pitchFamily="2" charset="77"/>
              <a:ea typeface="+mj-ea"/>
              <a:cs typeface="Arial"/>
            </a:endParaRPr>
          </a:p>
        </p:txBody>
      </p:sp>
      <p:sp>
        <p:nvSpPr>
          <p:cNvPr id="3" name="Rectángulo 2">
            <a:extLst>
              <a:ext uri="{FF2B5EF4-FFF2-40B4-BE49-F238E27FC236}">
                <a16:creationId xmlns:a16="http://schemas.microsoft.com/office/drawing/2014/main" id="{8FD801C5-795B-C68F-D6AD-EDFCAE7476D6}"/>
              </a:ext>
            </a:extLst>
          </p:cNvPr>
          <p:cNvSpPr/>
          <p:nvPr/>
        </p:nvSpPr>
        <p:spPr>
          <a:xfrm>
            <a:off x="733646" y="1388449"/>
            <a:ext cx="1467294" cy="344657"/>
          </a:xfrm>
          <a:prstGeom prst="rect">
            <a:avLst/>
          </a:prstGeom>
          <a:solidFill>
            <a:srgbClr val="FF1E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900" b="1" i="0" u="none" strike="noStrike" kern="1200" cap="none" spc="0" normalizeH="0" baseline="0" noProof="0" dirty="0">
                <a:ln>
                  <a:noFill/>
                </a:ln>
                <a:solidFill>
                  <a:prstClr val="white"/>
                </a:solidFill>
                <a:effectLst/>
                <a:uLnTx/>
                <a:uFillTx/>
                <a:latin typeface="Terpel Sans" pitchFamily="2" charset="77"/>
                <a:ea typeface="+mn-ea"/>
                <a:cs typeface="+mn-cs"/>
              </a:rPr>
              <a:t>PVL</a:t>
            </a:r>
          </a:p>
        </p:txBody>
      </p:sp>
    </p:spTree>
    <p:extLst>
      <p:ext uri="{BB962C8B-B14F-4D97-AF65-F5344CB8AC3E}">
        <p14:creationId xmlns:p14="http://schemas.microsoft.com/office/powerpoint/2010/main" val="4889636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2">
            <a:extLst>
              <a:ext uri="{FF2B5EF4-FFF2-40B4-BE49-F238E27FC236}">
                <a16:creationId xmlns:a16="http://schemas.microsoft.com/office/drawing/2014/main" id="{DB015F50-5B40-4ABA-A958-8169D72FEA42}"/>
              </a:ext>
            </a:extLst>
          </p:cNvPr>
          <p:cNvPicPr>
            <a:picLocks noChangeAspect="1"/>
          </p:cNvPicPr>
          <p:nvPr/>
        </p:nvPicPr>
        <p:blipFill>
          <a:blip r:embed="rId2"/>
          <a:srcRect t="9" b="9"/>
          <a:stretch/>
        </p:blipFill>
        <p:spPr>
          <a:xfrm>
            <a:off x="0" y="0"/>
            <a:ext cx="12191980" cy="6856718"/>
          </a:xfrm>
          <a:prstGeom prst="rect">
            <a:avLst/>
          </a:prstGeom>
        </p:spPr>
      </p:pic>
      <p:sp>
        <p:nvSpPr>
          <p:cNvPr id="14" name="Rectángulo 13">
            <a:extLst>
              <a:ext uri="{FF2B5EF4-FFF2-40B4-BE49-F238E27FC236}">
                <a16:creationId xmlns:a16="http://schemas.microsoft.com/office/drawing/2014/main" id="{A1C6A227-CC89-A84C-8830-790F70C9A159}"/>
              </a:ext>
            </a:extLst>
          </p:cNvPr>
          <p:cNvSpPr/>
          <p:nvPr/>
        </p:nvSpPr>
        <p:spPr>
          <a:xfrm>
            <a:off x="-2" y="-1402"/>
            <a:ext cx="12192000" cy="73572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15" name="Título 1">
            <a:extLst>
              <a:ext uri="{FF2B5EF4-FFF2-40B4-BE49-F238E27FC236}">
                <a16:creationId xmlns:a16="http://schemas.microsoft.com/office/drawing/2014/main" id="{6279AAE6-2146-8D49-91D7-FA14CF563368}"/>
              </a:ext>
            </a:extLst>
          </p:cNvPr>
          <p:cNvSpPr>
            <a:spLocks noGrp="1"/>
          </p:cNvSpPr>
          <p:nvPr/>
        </p:nvSpPr>
        <p:spPr>
          <a:xfrm>
            <a:off x="647416" y="195713"/>
            <a:ext cx="6019800" cy="538609"/>
          </a:xfrm>
          <a:prstGeom prst="rect">
            <a:avLst/>
          </a:prstGeom>
        </p:spPr>
        <p:txBody>
          <a:bodyPr vert="horz" wrap="square" lIns="91440" tIns="0" rIns="91440" bIns="45720" rtlCol="0" anchor="t" anchorCtr="0">
            <a:spAutoFit/>
          </a:bodyPr>
          <a:lstStyle>
            <a:lvl1pPr algn="l" defTabSz="914400" rtl="0" eaLnBrk="1" latinLnBrk="0" hangingPunct="1">
              <a:lnSpc>
                <a:spcPts val="6400"/>
              </a:lnSpc>
              <a:spcBef>
                <a:spcPct val="0"/>
              </a:spcBef>
              <a:spcAft>
                <a:spcPts val="600"/>
              </a:spcAft>
              <a:buNone/>
              <a:defRPr sz="4800" b="1" i="0" kern="0" cap="none" spc="0" normalizeH="0" baseline="0">
                <a:solidFill>
                  <a:schemeClr val="tx1"/>
                </a:solidFill>
                <a:latin typeface="Arial" panose="020B0604020202020204" pitchFamily="34" charset="0"/>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s-CO" sz="3200" b="1" i="0" u="none" strike="noStrike" kern="0" cap="none" spc="0" normalizeH="0" baseline="0" noProof="0" dirty="0">
                <a:ln>
                  <a:noFill/>
                </a:ln>
                <a:solidFill>
                  <a:prstClr val="black">
                    <a:lumMod val="50000"/>
                    <a:lumOff val="50000"/>
                  </a:prstClr>
                </a:solidFill>
                <a:effectLst/>
                <a:uLnTx/>
                <a:uFillTx/>
                <a:latin typeface="Terpel Sans" pitchFamily="2" charset="77"/>
                <a:ea typeface="+mj-ea"/>
                <a:cs typeface="Arial" panose="020B0604020202020204" pitchFamily="34" charset="0"/>
              </a:rPr>
              <a:t>Cronograma e Inversión</a:t>
            </a:r>
            <a:endParaRPr kumimoji="0" lang="es-419" sz="3200" b="1" i="0" u="none" strike="noStrike" kern="0" cap="none" spc="0" normalizeH="0" baseline="0" noProof="0" dirty="0">
              <a:ln>
                <a:noFill/>
              </a:ln>
              <a:solidFill>
                <a:prstClr val="black">
                  <a:lumMod val="50000"/>
                  <a:lumOff val="50000"/>
                </a:prstClr>
              </a:solidFill>
              <a:effectLst/>
              <a:uLnTx/>
              <a:uFillTx/>
              <a:latin typeface="Terpel Sans" pitchFamily="2" charset="77"/>
              <a:ea typeface="+mj-ea"/>
              <a:cs typeface="Arial"/>
            </a:endParaRPr>
          </a:p>
        </p:txBody>
      </p:sp>
      <p:sp>
        <p:nvSpPr>
          <p:cNvPr id="3" name="Rectángulo 2">
            <a:extLst>
              <a:ext uri="{FF2B5EF4-FFF2-40B4-BE49-F238E27FC236}">
                <a16:creationId xmlns:a16="http://schemas.microsoft.com/office/drawing/2014/main" id="{8FD801C5-795B-C68F-D6AD-EDFCAE7476D6}"/>
              </a:ext>
            </a:extLst>
          </p:cNvPr>
          <p:cNvSpPr/>
          <p:nvPr/>
        </p:nvSpPr>
        <p:spPr>
          <a:xfrm>
            <a:off x="733646" y="1388449"/>
            <a:ext cx="1467294" cy="344657"/>
          </a:xfrm>
          <a:prstGeom prst="rect">
            <a:avLst/>
          </a:prstGeom>
          <a:solidFill>
            <a:srgbClr val="FF1E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900" b="1" i="0" u="none" strike="noStrike" kern="1200" cap="none" spc="0" normalizeH="0" baseline="0" noProof="0" dirty="0">
                <a:ln>
                  <a:noFill/>
                </a:ln>
                <a:solidFill>
                  <a:prstClr val="white"/>
                </a:solidFill>
                <a:effectLst/>
                <a:uLnTx/>
                <a:uFillTx/>
                <a:latin typeface="Terpel Sans" pitchFamily="2" charset="77"/>
                <a:ea typeface="+mn-ea"/>
                <a:cs typeface="+mn-cs"/>
              </a:rPr>
              <a:t>MCO</a:t>
            </a:r>
          </a:p>
        </p:txBody>
      </p:sp>
    </p:spTree>
    <p:extLst>
      <p:ext uri="{BB962C8B-B14F-4D97-AF65-F5344CB8AC3E}">
        <p14:creationId xmlns:p14="http://schemas.microsoft.com/office/powerpoint/2010/main" val="21840340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2">
            <a:extLst>
              <a:ext uri="{FF2B5EF4-FFF2-40B4-BE49-F238E27FC236}">
                <a16:creationId xmlns:a16="http://schemas.microsoft.com/office/drawing/2014/main" id="{DB015F50-5B40-4ABA-A958-8169D72FEA42}"/>
              </a:ext>
            </a:extLst>
          </p:cNvPr>
          <p:cNvPicPr>
            <a:picLocks noChangeAspect="1"/>
          </p:cNvPicPr>
          <p:nvPr/>
        </p:nvPicPr>
        <p:blipFill>
          <a:blip r:embed="rId2"/>
          <a:srcRect t="9" b="9"/>
          <a:stretch/>
        </p:blipFill>
        <p:spPr>
          <a:xfrm>
            <a:off x="0" y="57152"/>
            <a:ext cx="12191980" cy="6856718"/>
          </a:xfrm>
          <a:prstGeom prst="rect">
            <a:avLst/>
          </a:prstGeom>
        </p:spPr>
      </p:pic>
      <p:sp>
        <p:nvSpPr>
          <p:cNvPr id="14" name="Rectángulo 13">
            <a:extLst>
              <a:ext uri="{FF2B5EF4-FFF2-40B4-BE49-F238E27FC236}">
                <a16:creationId xmlns:a16="http://schemas.microsoft.com/office/drawing/2014/main" id="{A1C6A227-CC89-A84C-8830-790F70C9A159}"/>
              </a:ext>
            </a:extLst>
          </p:cNvPr>
          <p:cNvSpPr/>
          <p:nvPr/>
        </p:nvSpPr>
        <p:spPr>
          <a:xfrm>
            <a:off x="-2" y="-1402"/>
            <a:ext cx="12192000" cy="73572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15" name="Título 1">
            <a:extLst>
              <a:ext uri="{FF2B5EF4-FFF2-40B4-BE49-F238E27FC236}">
                <a16:creationId xmlns:a16="http://schemas.microsoft.com/office/drawing/2014/main" id="{6279AAE6-2146-8D49-91D7-FA14CF563368}"/>
              </a:ext>
            </a:extLst>
          </p:cNvPr>
          <p:cNvSpPr>
            <a:spLocks noGrp="1"/>
          </p:cNvSpPr>
          <p:nvPr/>
        </p:nvSpPr>
        <p:spPr>
          <a:xfrm>
            <a:off x="647416" y="195713"/>
            <a:ext cx="6019800" cy="538609"/>
          </a:xfrm>
          <a:prstGeom prst="rect">
            <a:avLst/>
          </a:prstGeom>
        </p:spPr>
        <p:txBody>
          <a:bodyPr vert="horz" wrap="square" lIns="91440" tIns="0" rIns="91440" bIns="45720" rtlCol="0" anchor="t" anchorCtr="0">
            <a:spAutoFit/>
          </a:bodyPr>
          <a:lstStyle>
            <a:lvl1pPr algn="l" defTabSz="914400" rtl="0" eaLnBrk="1" latinLnBrk="0" hangingPunct="1">
              <a:lnSpc>
                <a:spcPts val="6400"/>
              </a:lnSpc>
              <a:spcBef>
                <a:spcPct val="0"/>
              </a:spcBef>
              <a:spcAft>
                <a:spcPts val="600"/>
              </a:spcAft>
              <a:buNone/>
              <a:defRPr sz="4800" b="1" i="0" kern="0" cap="none" spc="0" normalizeH="0" baseline="0">
                <a:solidFill>
                  <a:schemeClr val="tx1"/>
                </a:solidFill>
                <a:latin typeface="Arial" panose="020B0604020202020204" pitchFamily="34" charset="0"/>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s-CO" sz="3200" b="1" i="0" u="none" strike="noStrike" kern="0" cap="none" spc="0" normalizeH="0" baseline="0" noProof="0" dirty="0">
                <a:ln>
                  <a:noFill/>
                </a:ln>
                <a:solidFill>
                  <a:prstClr val="black">
                    <a:lumMod val="50000"/>
                    <a:lumOff val="50000"/>
                  </a:prstClr>
                </a:solidFill>
                <a:effectLst/>
                <a:uLnTx/>
                <a:uFillTx/>
                <a:latin typeface="Terpel Sans" pitchFamily="2" charset="77"/>
                <a:ea typeface="+mj-ea"/>
                <a:cs typeface="Arial" panose="020B0604020202020204" pitchFamily="34" charset="0"/>
              </a:rPr>
              <a:t>Cronograma e Inversión</a:t>
            </a:r>
            <a:endParaRPr kumimoji="0" lang="es-419" sz="3200" b="1" i="0" u="none" strike="noStrike" kern="0" cap="none" spc="0" normalizeH="0" baseline="0" noProof="0" dirty="0">
              <a:ln>
                <a:noFill/>
              </a:ln>
              <a:solidFill>
                <a:prstClr val="black">
                  <a:lumMod val="50000"/>
                  <a:lumOff val="50000"/>
                </a:prstClr>
              </a:solidFill>
              <a:effectLst/>
              <a:uLnTx/>
              <a:uFillTx/>
              <a:latin typeface="Terpel Sans" pitchFamily="2" charset="77"/>
              <a:ea typeface="+mj-ea"/>
              <a:cs typeface="Arial"/>
            </a:endParaRPr>
          </a:p>
        </p:txBody>
      </p:sp>
      <p:sp>
        <p:nvSpPr>
          <p:cNvPr id="3" name="Rectángulo 2">
            <a:extLst>
              <a:ext uri="{FF2B5EF4-FFF2-40B4-BE49-F238E27FC236}">
                <a16:creationId xmlns:a16="http://schemas.microsoft.com/office/drawing/2014/main" id="{8FD801C5-795B-C68F-D6AD-EDFCAE7476D6}"/>
              </a:ext>
            </a:extLst>
          </p:cNvPr>
          <p:cNvSpPr/>
          <p:nvPr/>
        </p:nvSpPr>
        <p:spPr>
          <a:xfrm>
            <a:off x="733646" y="1388449"/>
            <a:ext cx="1467294" cy="344657"/>
          </a:xfrm>
          <a:prstGeom prst="rect">
            <a:avLst/>
          </a:prstGeom>
          <a:solidFill>
            <a:srgbClr val="FF1E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900" b="1" i="0" u="none" strike="noStrike" kern="1200" cap="none" spc="0" normalizeH="0" baseline="0" noProof="0" dirty="0">
                <a:ln>
                  <a:noFill/>
                </a:ln>
                <a:solidFill>
                  <a:prstClr val="white"/>
                </a:solidFill>
                <a:effectLst/>
                <a:uLnTx/>
                <a:uFillTx/>
                <a:latin typeface="Terpel Sans" pitchFamily="2" charset="77"/>
                <a:ea typeface="+mn-ea"/>
                <a:cs typeface="+mn-cs"/>
              </a:rPr>
              <a:t>CVL</a:t>
            </a:r>
          </a:p>
        </p:txBody>
      </p:sp>
    </p:spTree>
    <p:extLst>
      <p:ext uri="{BB962C8B-B14F-4D97-AF65-F5344CB8AC3E}">
        <p14:creationId xmlns:p14="http://schemas.microsoft.com/office/powerpoint/2010/main" val="27865863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a botella de plástico&#10;&#10;Descripción generada automáticamente con confianza media">
            <a:extLst>
              <a:ext uri="{FF2B5EF4-FFF2-40B4-BE49-F238E27FC236}">
                <a16:creationId xmlns:a16="http://schemas.microsoft.com/office/drawing/2014/main" id="{E9DE9157-5CA6-45A4-91A4-E5459B055D3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90651" y="2461441"/>
            <a:ext cx="2875403" cy="4314183"/>
          </a:xfrm>
          <a:prstGeom prst="rect">
            <a:avLst/>
          </a:prstGeom>
        </p:spPr>
      </p:pic>
      <p:pic>
        <p:nvPicPr>
          <p:cNvPr id="6" name="Imagen 5">
            <a:extLst>
              <a:ext uri="{FF2B5EF4-FFF2-40B4-BE49-F238E27FC236}">
                <a16:creationId xmlns:a16="http://schemas.microsoft.com/office/drawing/2014/main" id="{A6B20D76-F9F7-44E4-54D3-982BC7D8B86E}"/>
              </a:ext>
            </a:extLst>
          </p:cNvPr>
          <p:cNvPicPr>
            <a:picLocks noChangeAspect="1"/>
          </p:cNvPicPr>
          <p:nvPr/>
        </p:nvPicPr>
        <p:blipFill>
          <a:blip r:embed="rId3"/>
          <a:srcRect/>
          <a:stretch/>
        </p:blipFill>
        <p:spPr>
          <a:xfrm>
            <a:off x="0" y="0"/>
            <a:ext cx="12192000" cy="6858000"/>
          </a:xfrm>
          <a:prstGeom prst="rect">
            <a:avLst/>
          </a:prstGeom>
        </p:spPr>
      </p:pic>
      <p:grpSp>
        <p:nvGrpSpPr>
          <p:cNvPr id="2" name="Grupo 1">
            <a:extLst>
              <a:ext uri="{FF2B5EF4-FFF2-40B4-BE49-F238E27FC236}">
                <a16:creationId xmlns:a16="http://schemas.microsoft.com/office/drawing/2014/main" id="{1AA5AEB7-8494-EBE1-5D67-5A2BED56EA13}"/>
              </a:ext>
            </a:extLst>
          </p:cNvPr>
          <p:cNvGrpSpPr/>
          <p:nvPr/>
        </p:nvGrpSpPr>
        <p:grpSpPr>
          <a:xfrm>
            <a:off x="0" y="6237100"/>
            <a:ext cx="1558177" cy="230832"/>
            <a:chOff x="0" y="6237100"/>
            <a:chExt cx="1558177" cy="230832"/>
          </a:xfrm>
        </p:grpSpPr>
        <p:grpSp>
          <p:nvGrpSpPr>
            <p:cNvPr id="7" name="Grupo 6">
              <a:extLst>
                <a:ext uri="{FF2B5EF4-FFF2-40B4-BE49-F238E27FC236}">
                  <a16:creationId xmlns:a16="http://schemas.microsoft.com/office/drawing/2014/main" id="{FBA4364A-FA80-7C30-AFAE-1091579A259B}"/>
                </a:ext>
              </a:extLst>
            </p:cNvPr>
            <p:cNvGrpSpPr/>
            <p:nvPr/>
          </p:nvGrpSpPr>
          <p:grpSpPr>
            <a:xfrm>
              <a:off x="0" y="6422213"/>
              <a:ext cx="1558177" cy="45719"/>
              <a:chOff x="-66261" y="6415586"/>
              <a:chExt cx="1558177" cy="45719"/>
            </a:xfrm>
            <a:noFill/>
          </p:grpSpPr>
          <p:cxnSp>
            <p:nvCxnSpPr>
              <p:cNvPr id="9" name="Conector recto 8">
                <a:extLst>
                  <a:ext uri="{FF2B5EF4-FFF2-40B4-BE49-F238E27FC236}">
                    <a16:creationId xmlns:a16="http://schemas.microsoft.com/office/drawing/2014/main" id="{CE62D3AD-2720-C61F-97CE-3A559635961B}"/>
                  </a:ext>
                </a:extLst>
              </p:cNvPr>
              <p:cNvCxnSpPr>
                <a:cxnSpLocks/>
              </p:cNvCxnSpPr>
              <p:nvPr/>
            </p:nvCxnSpPr>
            <p:spPr>
              <a:xfrm>
                <a:off x="-66261" y="6438446"/>
                <a:ext cx="1512458" cy="0"/>
              </a:xfrm>
              <a:prstGeom prst="line">
                <a:avLst/>
              </a:prstGeom>
              <a:grpFill/>
              <a:ln>
                <a:solidFill>
                  <a:schemeClr val="tx1"/>
                </a:solidFill>
              </a:ln>
            </p:spPr>
            <p:style>
              <a:lnRef idx="2">
                <a:schemeClr val="dk1"/>
              </a:lnRef>
              <a:fillRef idx="0">
                <a:schemeClr val="dk1"/>
              </a:fillRef>
              <a:effectRef idx="1">
                <a:schemeClr val="dk1"/>
              </a:effectRef>
              <a:fontRef idx="minor">
                <a:schemeClr val="tx1"/>
              </a:fontRef>
            </p:style>
          </p:cxnSp>
          <p:sp>
            <p:nvSpPr>
              <p:cNvPr id="10" name="Elipse 9">
                <a:extLst>
                  <a:ext uri="{FF2B5EF4-FFF2-40B4-BE49-F238E27FC236}">
                    <a16:creationId xmlns:a16="http://schemas.microsoft.com/office/drawing/2014/main" id="{68978193-9412-6557-7516-65997EC307FB}"/>
                  </a:ext>
                </a:extLst>
              </p:cNvPr>
              <p:cNvSpPr/>
              <p:nvPr/>
            </p:nvSpPr>
            <p:spPr>
              <a:xfrm>
                <a:off x="1446197" y="6415586"/>
                <a:ext cx="45719" cy="45719"/>
              </a:xfrm>
              <a:prstGeom prst="ellipse">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CuadroTexto 7">
              <a:extLst>
                <a:ext uri="{FF2B5EF4-FFF2-40B4-BE49-F238E27FC236}">
                  <a16:creationId xmlns:a16="http://schemas.microsoft.com/office/drawing/2014/main" id="{4F1F1150-3556-7881-6813-E799ADA84868}"/>
                </a:ext>
              </a:extLst>
            </p:cNvPr>
            <p:cNvSpPr txBox="1"/>
            <p:nvPr/>
          </p:nvSpPr>
          <p:spPr>
            <a:xfrm>
              <a:off x="43401" y="6237100"/>
              <a:ext cx="1491916"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900" b="0" i="0" u="none" strike="noStrike" kern="1200" cap="none" spc="0" normalizeH="0" baseline="0" noProof="0">
                  <a:ln>
                    <a:noFill/>
                  </a:ln>
                  <a:solidFill>
                    <a:srgbClr val="171717"/>
                  </a:solidFill>
                  <a:effectLst/>
                  <a:uLnTx/>
                  <a:uFillTx/>
                  <a:latin typeface="Open Sans" panose="020B0606030504020204" pitchFamily="34" charset="0"/>
                  <a:ea typeface="Open Sans" panose="020B0606030504020204" pitchFamily="34" charset="0"/>
                  <a:cs typeface="Open Sans" panose="020B0606030504020204" pitchFamily="34" charset="0"/>
                </a:rPr>
                <a:t>Plan de Mercadeo 2023 </a:t>
              </a:r>
            </a:p>
          </p:txBody>
        </p:sp>
      </p:grpSp>
      <p:pic>
        <p:nvPicPr>
          <p:cNvPr id="5" name="Imagen 4" descr="Imagen que contiene naranja, alimentos, tabla, parado&#10;&#10;Descripción generada automáticamente">
            <a:extLst>
              <a:ext uri="{FF2B5EF4-FFF2-40B4-BE49-F238E27FC236}">
                <a16:creationId xmlns:a16="http://schemas.microsoft.com/office/drawing/2014/main" id="{894604A8-21CF-FAA2-0422-9B5BDC2942A2}"/>
              </a:ext>
            </a:extLst>
          </p:cNvPr>
          <p:cNvPicPr>
            <a:picLocks noChangeAspect="1"/>
          </p:cNvPicPr>
          <p:nvPr/>
        </p:nvPicPr>
        <p:blipFill>
          <a:blip r:embed="rId4"/>
          <a:stretch>
            <a:fillRect/>
          </a:stretch>
        </p:blipFill>
        <p:spPr>
          <a:xfrm>
            <a:off x="3026623" y="2624047"/>
            <a:ext cx="1575426" cy="2363139"/>
          </a:xfrm>
          <a:prstGeom prst="rect">
            <a:avLst/>
          </a:prstGeom>
        </p:spPr>
      </p:pic>
      <p:pic>
        <p:nvPicPr>
          <p:cNvPr id="12" name="Imagen 11" descr="Botella de plástico con un celular en la mano&#10;&#10;Descripción generada automáticamente con confianza media">
            <a:extLst>
              <a:ext uri="{FF2B5EF4-FFF2-40B4-BE49-F238E27FC236}">
                <a16:creationId xmlns:a16="http://schemas.microsoft.com/office/drawing/2014/main" id="{1ECF679A-E675-CAAC-004D-FEAF98D66D2A}"/>
              </a:ext>
            </a:extLst>
          </p:cNvPr>
          <p:cNvPicPr>
            <a:picLocks noChangeAspect="1"/>
          </p:cNvPicPr>
          <p:nvPr/>
        </p:nvPicPr>
        <p:blipFill>
          <a:blip r:embed="rId5"/>
          <a:stretch>
            <a:fillRect/>
          </a:stretch>
        </p:blipFill>
        <p:spPr>
          <a:xfrm>
            <a:off x="6191060" y="1904999"/>
            <a:ext cx="2300502" cy="3451616"/>
          </a:xfrm>
          <a:prstGeom prst="rect">
            <a:avLst/>
          </a:prstGeom>
        </p:spPr>
      </p:pic>
      <p:pic>
        <p:nvPicPr>
          <p:cNvPr id="14" name="Imagen 13" descr="Imagen que contiene tabla, computadora, computer, puesto&#10;&#10;Descripción generada automáticamente">
            <a:extLst>
              <a:ext uri="{FF2B5EF4-FFF2-40B4-BE49-F238E27FC236}">
                <a16:creationId xmlns:a16="http://schemas.microsoft.com/office/drawing/2014/main" id="{36479957-8AD8-8FDA-CE06-1EBED243CB5B}"/>
              </a:ext>
            </a:extLst>
          </p:cNvPr>
          <p:cNvPicPr>
            <a:picLocks noChangeAspect="1"/>
          </p:cNvPicPr>
          <p:nvPr/>
        </p:nvPicPr>
        <p:blipFill>
          <a:blip r:embed="rId6"/>
          <a:stretch>
            <a:fillRect/>
          </a:stretch>
        </p:blipFill>
        <p:spPr>
          <a:xfrm>
            <a:off x="9514687" y="2162427"/>
            <a:ext cx="2190370" cy="3286377"/>
          </a:xfrm>
          <a:prstGeom prst="rect">
            <a:avLst/>
          </a:prstGeom>
        </p:spPr>
      </p:pic>
    </p:spTree>
    <p:extLst>
      <p:ext uri="{BB962C8B-B14F-4D97-AF65-F5344CB8AC3E}">
        <p14:creationId xmlns:p14="http://schemas.microsoft.com/office/powerpoint/2010/main" val="27395250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o 12">
            <a:extLst>
              <a:ext uri="{FF2B5EF4-FFF2-40B4-BE49-F238E27FC236}">
                <a16:creationId xmlns:a16="http://schemas.microsoft.com/office/drawing/2014/main" id="{DACD94B3-D7AA-9A4B-B48E-270186F8E5D7}"/>
              </a:ext>
            </a:extLst>
          </p:cNvPr>
          <p:cNvGrpSpPr/>
          <p:nvPr/>
        </p:nvGrpSpPr>
        <p:grpSpPr>
          <a:xfrm>
            <a:off x="0" y="-145143"/>
            <a:ext cx="12192000" cy="6858000"/>
            <a:chOff x="0" y="0"/>
            <a:chExt cx="12192000" cy="6858000"/>
          </a:xfrm>
        </p:grpSpPr>
        <p:pic>
          <p:nvPicPr>
            <p:cNvPr id="14" name="Imagen 13">
              <a:extLst>
                <a:ext uri="{FF2B5EF4-FFF2-40B4-BE49-F238E27FC236}">
                  <a16:creationId xmlns:a16="http://schemas.microsoft.com/office/drawing/2014/main" id="{6EBEFB9C-D794-EA45-B02B-9B02D3A6AF1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81340"/>
            <a:stretch/>
          </p:blipFill>
          <p:spPr>
            <a:xfrm>
              <a:off x="0" y="0"/>
              <a:ext cx="2275050" cy="6858000"/>
            </a:xfrm>
            <a:prstGeom prst="rect">
              <a:avLst/>
            </a:prstGeom>
          </p:spPr>
        </p:pic>
        <p:pic>
          <p:nvPicPr>
            <p:cNvPr id="15" name="Imagen 14">
              <a:extLst>
                <a:ext uri="{FF2B5EF4-FFF2-40B4-BE49-F238E27FC236}">
                  <a16:creationId xmlns:a16="http://schemas.microsoft.com/office/drawing/2014/main" id="{3306D9CE-FFDF-5A4C-A833-5F14A4681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1000" y="0"/>
              <a:ext cx="381000" cy="5562600"/>
            </a:xfrm>
            <a:prstGeom prst="rect">
              <a:avLst/>
            </a:prstGeom>
          </p:spPr>
        </p:pic>
        <p:pic>
          <p:nvPicPr>
            <p:cNvPr id="19" name="Imagen 18">
              <a:extLst>
                <a:ext uri="{FF2B5EF4-FFF2-40B4-BE49-F238E27FC236}">
                  <a16:creationId xmlns:a16="http://schemas.microsoft.com/office/drawing/2014/main" id="{F92D93B2-6978-5C40-80D0-983ACF933E57}"/>
                </a:ext>
              </a:extLst>
            </p:cNvPr>
            <p:cNvPicPr>
              <a:picLocks noChangeAspect="1"/>
            </p:cNvPicPr>
            <p:nvPr/>
          </p:nvPicPr>
          <p:blipFill>
            <a:blip r:embed="rId4"/>
            <a:stretch>
              <a:fillRect/>
            </a:stretch>
          </p:blipFill>
          <p:spPr>
            <a:xfrm>
              <a:off x="11085635" y="6614309"/>
              <a:ext cx="915865" cy="243691"/>
            </a:xfrm>
            <a:prstGeom prst="rect">
              <a:avLst/>
            </a:prstGeom>
          </p:spPr>
        </p:pic>
      </p:grpSp>
      <p:sp>
        <p:nvSpPr>
          <p:cNvPr id="5" name="CuadroTexto 4">
            <a:extLst>
              <a:ext uri="{FF2B5EF4-FFF2-40B4-BE49-F238E27FC236}">
                <a16:creationId xmlns:a16="http://schemas.microsoft.com/office/drawing/2014/main" id="{B969C197-3052-1F44-8A89-E933C5A72812}"/>
              </a:ext>
            </a:extLst>
          </p:cNvPr>
          <p:cNvSpPr txBox="1"/>
          <p:nvPr/>
        </p:nvSpPr>
        <p:spPr>
          <a:xfrm>
            <a:off x="3645302" y="98110"/>
            <a:ext cx="49013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a:ln>
                  <a:noFill/>
                </a:ln>
                <a:solidFill>
                  <a:srgbClr val="FF1E0B"/>
                </a:solidFill>
                <a:effectLst/>
                <a:uLnTx/>
                <a:uFillTx/>
                <a:latin typeface="Terpel Sans" pitchFamily="2" charset="77"/>
                <a:ea typeface="+mn-ea"/>
                <a:cs typeface="Arial"/>
              </a:rPr>
              <a:t>Plan mercadeo comercial B2C</a:t>
            </a:r>
          </a:p>
        </p:txBody>
      </p:sp>
      <p:grpSp>
        <p:nvGrpSpPr>
          <p:cNvPr id="18" name="Grupo 17">
            <a:extLst>
              <a:ext uri="{FF2B5EF4-FFF2-40B4-BE49-F238E27FC236}">
                <a16:creationId xmlns:a16="http://schemas.microsoft.com/office/drawing/2014/main" id="{F94B195E-F57B-4F44-80CD-89F54FACAAB9}"/>
              </a:ext>
            </a:extLst>
          </p:cNvPr>
          <p:cNvGrpSpPr/>
          <p:nvPr/>
        </p:nvGrpSpPr>
        <p:grpSpPr>
          <a:xfrm>
            <a:off x="953237" y="559346"/>
            <a:ext cx="10857763" cy="5535421"/>
            <a:chOff x="1131223" y="657456"/>
            <a:chExt cx="10064177" cy="5535421"/>
          </a:xfrm>
        </p:grpSpPr>
        <p:sp>
          <p:nvSpPr>
            <p:cNvPr id="7" name="Rectángulo 6">
              <a:extLst>
                <a:ext uri="{FF2B5EF4-FFF2-40B4-BE49-F238E27FC236}">
                  <a16:creationId xmlns:a16="http://schemas.microsoft.com/office/drawing/2014/main" id="{C06A4BA5-56FF-2A4A-976A-473AB2AA8C4B}"/>
                </a:ext>
              </a:extLst>
            </p:cNvPr>
            <p:cNvSpPr/>
            <p:nvPr/>
          </p:nvSpPr>
          <p:spPr>
            <a:xfrm>
              <a:off x="1153905" y="1263935"/>
              <a:ext cx="10020925" cy="26312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dondear rectángulo de esquina del mismo lado 5">
              <a:extLst>
                <a:ext uri="{FF2B5EF4-FFF2-40B4-BE49-F238E27FC236}">
                  <a16:creationId xmlns:a16="http://schemas.microsoft.com/office/drawing/2014/main" id="{ACFF1403-02F3-674D-9286-69B585F14FA6}"/>
                </a:ext>
              </a:extLst>
            </p:cNvPr>
            <p:cNvSpPr/>
            <p:nvPr/>
          </p:nvSpPr>
          <p:spPr>
            <a:xfrm>
              <a:off x="1174475" y="657456"/>
              <a:ext cx="10020925" cy="719528"/>
            </a:xfrm>
            <a:prstGeom prst="round2Same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800" b="1" i="0" u="none" strike="noStrike" kern="1200" cap="none" spc="0" normalizeH="0" baseline="0" noProof="0" dirty="0" err="1">
                  <a:ln>
                    <a:noFill/>
                  </a:ln>
                  <a:solidFill>
                    <a:prstClr val="white"/>
                  </a:solidFill>
                  <a:effectLst/>
                  <a:uLnTx/>
                  <a:uFillTx/>
                  <a:latin typeface="Terpel Sans" pitchFamily="2" charset="77"/>
                  <a:ea typeface="+mn-ea"/>
                  <a:cs typeface="Arial"/>
                </a:rPr>
                <a:t>Insigth</a:t>
              </a:r>
              <a:r>
                <a:rPr kumimoji="0" lang="es-419" sz="1800" b="1" i="0" u="none" strike="noStrike" kern="1200" cap="none" spc="0" normalizeH="0" baseline="0" noProof="0" dirty="0">
                  <a:ln>
                    <a:noFill/>
                  </a:ln>
                  <a:solidFill>
                    <a:prstClr val="white"/>
                  </a:solidFill>
                  <a:effectLst/>
                  <a:uLnTx/>
                  <a:uFillTx/>
                  <a:latin typeface="Terpel Sans" pitchFamily="2" charset="77"/>
                  <a:ea typeface="+mn-ea"/>
                  <a:cs typeface="Arial"/>
                </a:rPr>
                <a:t> enfocado en el segmento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0" i="0" u="none" strike="noStrike" kern="1200" cap="none" spc="0" normalizeH="0" baseline="0" noProof="0" dirty="0">
                  <a:ln>
                    <a:noFill/>
                  </a:ln>
                  <a:solidFill>
                    <a:prstClr val="white"/>
                  </a:solidFill>
                  <a:effectLst/>
                  <a:uLnTx/>
                  <a:uFillTx/>
                  <a:latin typeface="Terpel Sans" pitchFamily="2" charset="77"/>
                  <a:ea typeface="+mn-ea"/>
                  <a:cs typeface="Arial"/>
                </a:rPr>
                <a:t>(qué esta pasando, que ha cambiado, hechos relevantes)</a:t>
              </a:r>
            </a:p>
          </p:txBody>
        </p:sp>
        <p:sp>
          <p:nvSpPr>
            <p:cNvPr id="10" name="Rectángulo 9">
              <a:extLst>
                <a:ext uri="{FF2B5EF4-FFF2-40B4-BE49-F238E27FC236}">
                  <a16:creationId xmlns:a16="http://schemas.microsoft.com/office/drawing/2014/main" id="{F84183DA-3AD3-B74D-A573-29E552B0ED6B}"/>
                </a:ext>
              </a:extLst>
            </p:cNvPr>
            <p:cNvSpPr/>
            <p:nvPr/>
          </p:nvSpPr>
          <p:spPr>
            <a:xfrm>
              <a:off x="1153905" y="2785152"/>
              <a:ext cx="3031443" cy="757003"/>
            </a:xfrm>
            <a:prstGeom prst="rect">
              <a:avLst/>
            </a:prstGeom>
            <a:solidFill>
              <a:srgbClr val="FF1E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200" b="1" i="0" u="none" strike="noStrike" kern="1200" cap="none" spc="0" normalizeH="0" baseline="0" noProof="0" dirty="0">
                  <a:ln>
                    <a:noFill/>
                  </a:ln>
                  <a:solidFill>
                    <a:prstClr val="white"/>
                  </a:solidFill>
                  <a:effectLst/>
                  <a:uLnTx/>
                  <a:uFillTx/>
                  <a:latin typeface="Terpel Sans" pitchFamily="2" charset="77"/>
                  <a:ea typeface="+mn-ea"/>
                  <a:cs typeface="Arial"/>
                </a:rPr>
                <a:t>Factores clave de éxito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900" b="0" i="0" u="none" strike="noStrike" kern="1200" cap="none" spc="0" normalizeH="0" baseline="0" noProof="0" dirty="0">
                  <a:ln>
                    <a:noFill/>
                  </a:ln>
                  <a:solidFill>
                    <a:prstClr val="white"/>
                  </a:solidFill>
                  <a:effectLst/>
                  <a:uLnTx/>
                  <a:uFillTx/>
                  <a:latin typeface="Terpel Sans" pitchFamily="2" charset="77"/>
                  <a:ea typeface="+mn-ea"/>
                  <a:cs typeface="Arial"/>
                </a:rPr>
                <a:t>(qué nos distingue de la competencia 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900" b="0" i="0" u="none" strike="noStrike" kern="1200" cap="none" spc="0" normalizeH="0" baseline="0" noProof="0" dirty="0">
                  <a:ln>
                    <a:noFill/>
                  </a:ln>
                  <a:solidFill>
                    <a:prstClr val="white"/>
                  </a:solidFill>
                  <a:effectLst/>
                  <a:uLnTx/>
                  <a:uFillTx/>
                  <a:latin typeface="Terpel Sans" pitchFamily="2" charset="77"/>
                  <a:ea typeface="+mn-ea"/>
                  <a:cs typeface="Arial"/>
                </a:rPr>
                <a:t>no es fácilmente copiable)</a:t>
              </a:r>
              <a:endParaRPr kumimoji="0" lang="es-CO"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ángulo 10">
              <a:extLst>
                <a:ext uri="{FF2B5EF4-FFF2-40B4-BE49-F238E27FC236}">
                  <a16:creationId xmlns:a16="http://schemas.microsoft.com/office/drawing/2014/main" id="{4F114378-DBAE-5543-A22A-A8E606CECBAA}"/>
                </a:ext>
              </a:extLst>
            </p:cNvPr>
            <p:cNvSpPr/>
            <p:nvPr/>
          </p:nvSpPr>
          <p:spPr>
            <a:xfrm>
              <a:off x="4163030" y="2788360"/>
              <a:ext cx="3733842" cy="757003"/>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a:ln>
                    <a:noFill/>
                  </a:ln>
                  <a:solidFill>
                    <a:prstClr val="white"/>
                  </a:solidFill>
                  <a:effectLst/>
                  <a:uLnTx/>
                  <a:uFillTx/>
                  <a:latin typeface="Terpel Sans" pitchFamily="2" charset="77"/>
                  <a:ea typeface="+mn-ea"/>
                  <a:cs typeface="Arial"/>
                </a:rPr>
                <a:t>Estrategia para el segmento</a:t>
              </a:r>
            </a:p>
          </p:txBody>
        </p:sp>
        <p:sp>
          <p:nvSpPr>
            <p:cNvPr id="12" name="Rectángulo 11">
              <a:extLst>
                <a:ext uri="{FF2B5EF4-FFF2-40B4-BE49-F238E27FC236}">
                  <a16:creationId xmlns:a16="http://schemas.microsoft.com/office/drawing/2014/main" id="{9B59966D-53D0-B64E-95AE-D28440713442}"/>
                </a:ext>
              </a:extLst>
            </p:cNvPr>
            <p:cNvSpPr/>
            <p:nvPr/>
          </p:nvSpPr>
          <p:spPr>
            <a:xfrm>
              <a:off x="7917442" y="2769365"/>
              <a:ext cx="3158123" cy="772790"/>
            </a:xfrm>
            <a:prstGeom prst="rect">
              <a:avLst/>
            </a:prstGeom>
            <a:solidFill>
              <a:srgbClr val="FF1E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a:ln>
                    <a:noFill/>
                  </a:ln>
                  <a:solidFill>
                    <a:prstClr val="white"/>
                  </a:solidFill>
                  <a:effectLst/>
                  <a:uLnTx/>
                  <a:uFillTx/>
                  <a:latin typeface="Terpel Sans" pitchFamily="2" charset="77"/>
                  <a:ea typeface="+mn-ea"/>
                  <a:cs typeface="Arial"/>
                </a:rPr>
                <a:t>Objetivos</a:t>
              </a:r>
              <a:r>
                <a:rPr kumimoji="0" lang="es-CO" sz="1400" b="0" i="0" u="none" strike="noStrike" kern="1200" cap="none" spc="0" normalizeH="0" baseline="0" noProof="0">
                  <a:ln>
                    <a:noFill/>
                  </a:ln>
                  <a:solidFill>
                    <a:prstClr val="white"/>
                  </a:solidFill>
                  <a:effectLst/>
                  <a:uLnTx/>
                  <a:uFillTx/>
                  <a:latin typeface="Terpel Sans" pitchFamily="2" charset="77"/>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a:ln>
                    <a:noFill/>
                  </a:ln>
                  <a:solidFill>
                    <a:prstClr val="white"/>
                  </a:solidFill>
                  <a:effectLst/>
                  <a:uLnTx/>
                  <a:uFillTx/>
                  <a:latin typeface="Terpel Sans" pitchFamily="2" charset="77"/>
                  <a:ea typeface="+mn-ea"/>
                  <a:cs typeface="Arial"/>
                </a:rPr>
                <a:t>S.M.A.R.T</a:t>
              </a:r>
            </a:p>
          </p:txBody>
        </p:sp>
        <p:sp>
          <p:nvSpPr>
            <p:cNvPr id="16" name="Redondear rectángulo de esquina del mismo lado 15">
              <a:extLst>
                <a:ext uri="{FF2B5EF4-FFF2-40B4-BE49-F238E27FC236}">
                  <a16:creationId xmlns:a16="http://schemas.microsoft.com/office/drawing/2014/main" id="{C6AD8280-0B5A-3145-87E7-05925B7528F2}"/>
                </a:ext>
              </a:extLst>
            </p:cNvPr>
            <p:cNvSpPr/>
            <p:nvPr/>
          </p:nvSpPr>
          <p:spPr>
            <a:xfrm rot="10800000">
              <a:off x="1131223" y="3584575"/>
              <a:ext cx="9984079" cy="2608302"/>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ángulo 16">
              <a:extLst>
                <a:ext uri="{FF2B5EF4-FFF2-40B4-BE49-F238E27FC236}">
                  <a16:creationId xmlns:a16="http://schemas.microsoft.com/office/drawing/2014/main" id="{99CE325C-62C4-AA43-A8E3-B024DF3F5773}"/>
                </a:ext>
              </a:extLst>
            </p:cNvPr>
            <p:cNvSpPr/>
            <p:nvPr/>
          </p:nvSpPr>
          <p:spPr>
            <a:xfrm>
              <a:off x="4077509" y="3977482"/>
              <a:ext cx="3703679" cy="21487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0" name="Rectángulo 19">
            <a:extLst>
              <a:ext uri="{FF2B5EF4-FFF2-40B4-BE49-F238E27FC236}">
                <a16:creationId xmlns:a16="http://schemas.microsoft.com/office/drawing/2014/main" id="{87F599FD-AC32-DA44-8722-338DAB28CFC7}"/>
              </a:ext>
            </a:extLst>
          </p:cNvPr>
          <p:cNvSpPr/>
          <p:nvPr/>
        </p:nvSpPr>
        <p:spPr>
          <a:xfrm>
            <a:off x="4177977" y="3505124"/>
            <a:ext cx="3903460" cy="293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1" name="Imagen 20">
            <a:extLst>
              <a:ext uri="{FF2B5EF4-FFF2-40B4-BE49-F238E27FC236}">
                <a16:creationId xmlns:a16="http://schemas.microsoft.com/office/drawing/2014/main" id="{66010444-FDF9-1047-A692-610E9806B2E7}"/>
              </a:ext>
            </a:extLst>
          </p:cNvPr>
          <p:cNvPicPr>
            <a:picLocks noChangeAspect="1"/>
          </p:cNvPicPr>
          <p:nvPr/>
        </p:nvPicPr>
        <p:blipFill>
          <a:blip r:embed="rId5"/>
          <a:stretch>
            <a:fillRect/>
          </a:stretch>
        </p:blipFill>
        <p:spPr>
          <a:xfrm>
            <a:off x="4442163" y="3527987"/>
            <a:ext cx="365478" cy="346200"/>
          </a:xfrm>
          <a:prstGeom prst="rect">
            <a:avLst/>
          </a:prstGeom>
        </p:spPr>
      </p:pic>
      <p:pic>
        <p:nvPicPr>
          <p:cNvPr id="23" name="Imagen 22">
            <a:extLst>
              <a:ext uri="{FF2B5EF4-FFF2-40B4-BE49-F238E27FC236}">
                <a16:creationId xmlns:a16="http://schemas.microsoft.com/office/drawing/2014/main" id="{383DA735-75A0-AB4B-8B86-59491BB5FEFF}"/>
              </a:ext>
            </a:extLst>
          </p:cNvPr>
          <p:cNvPicPr>
            <a:picLocks noChangeAspect="1"/>
          </p:cNvPicPr>
          <p:nvPr/>
        </p:nvPicPr>
        <p:blipFill>
          <a:blip r:embed="rId6"/>
          <a:stretch>
            <a:fillRect/>
          </a:stretch>
        </p:blipFill>
        <p:spPr>
          <a:xfrm>
            <a:off x="5787540" y="3548935"/>
            <a:ext cx="560281" cy="338540"/>
          </a:xfrm>
          <a:prstGeom prst="rect">
            <a:avLst/>
          </a:prstGeom>
        </p:spPr>
      </p:pic>
      <p:pic>
        <p:nvPicPr>
          <p:cNvPr id="24" name="Imagen 23">
            <a:extLst>
              <a:ext uri="{FF2B5EF4-FFF2-40B4-BE49-F238E27FC236}">
                <a16:creationId xmlns:a16="http://schemas.microsoft.com/office/drawing/2014/main" id="{42C1768F-ED7D-5945-B46C-979767B5A370}"/>
              </a:ext>
            </a:extLst>
          </p:cNvPr>
          <p:cNvPicPr>
            <a:picLocks noChangeAspect="1"/>
          </p:cNvPicPr>
          <p:nvPr/>
        </p:nvPicPr>
        <p:blipFill>
          <a:blip r:embed="rId7"/>
          <a:stretch>
            <a:fillRect/>
          </a:stretch>
        </p:blipFill>
        <p:spPr>
          <a:xfrm>
            <a:off x="7181681" y="3548935"/>
            <a:ext cx="529465" cy="346200"/>
          </a:xfrm>
          <a:prstGeom prst="rect">
            <a:avLst/>
          </a:prstGeom>
        </p:spPr>
      </p:pic>
      <p:sp>
        <p:nvSpPr>
          <p:cNvPr id="2" name="CuadroTexto 1">
            <a:extLst>
              <a:ext uri="{FF2B5EF4-FFF2-40B4-BE49-F238E27FC236}">
                <a16:creationId xmlns:a16="http://schemas.microsoft.com/office/drawing/2014/main" id="{8C7D9807-BCA2-4184-96C1-A4EA8BE6DE6E}"/>
              </a:ext>
            </a:extLst>
          </p:cNvPr>
          <p:cNvSpPr txBox="1"/>
          <p:nvPr/>
        </p:nvSpPr>
        <p:spPr>
          <a:xfrm>
            <a:off x="720981" y="3482082"/>
            <a:ext cx="2987543"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CuadroTexto 7">
            <a:extLst>
              <a:ext uri="{FF2B5EF4-FFF2-40B4-BE49-F238E27FC236}">
                <a16:creationId xmlns:a16="http://schemas.microsoft.com/office/drawing/2014/main" id="{CDAC1572-99AD-4B13-B72D-774421F35486}"/>
              </a:ext>
            </a:extLst>
          </p:cNvPr>
          <p:cNvSpPr txBox="1"/>
          <p:nvPr/>
        </p:nvSpPr>
        <p:spPr>
          <a:xfrm>
            <a:off x="5493614" y="3949224"/>
            <a:ext cx="1097040" cy="52322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21418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upo 23">
            <a:extLst>
              <a:ext uri="{FF2B5EF4-FFF2-40B4-BE49-F238E27FC236}">
                <a16:creationId xmlns:a16="http://schemas.microsoft.com/office/drawing/2014/main" id="{7705032E-3DF1-4C27-BA55-8A5084A8F7C3}"/>
              </a:ext>
            </a:extLst>
          </p:cNvPr>
          <p:cNvGrpSpPr/>
          <p:nvPr/>
        </p:nvGrpSpPr>
        <p:grpSpPr>
          <a:xfrm>
            <a:off x="14512" y="10320"/>
            <a:ext cx="12192000" cy="6858000"/>
            <a:chOff x="0" y="0"/>
            <a:chExt cx="12192000" cy="6858000"/>
          </a:xfrm>
        </p:grpSpPr>
        <p:pic>
          <p:nvPicPr>
            <p:cNvPr id="25" name="Imagen 24">
              <a:extLst>
                <a:ext uri="{FF2B5EF4-FFF2-40B4-BE49-F238E27FC236}">
                  <a16:creationId xmlns:a16="http://schemas.microsoft.com/office/drawing/2014/main" id="{85A440B2-7441-49EA-BF67-E44A123C326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81340"/>
            <a:stretch/>
          </p:blipFill>
          <p:spPr>
            <a:xfrm>
              <a:off x="0" y="0"/>
              <a:ext cx="2275050" cy="6858000"/>
            </a:xfrm>
            <a:prstGeom prst="rect">
              <a:avLst/>
            </a:prstGeom>
          </p:spPr>
        </p:pic>
        <p:pic>
          <p:nvPicPr>
            <p:cNvPr id="26" name="Imagen 25">
              <a:extLst>
                <a:ext uri="{FF2B5EF4-FFF2-40B4-BE49-F238E27FC236}">
                  <a16:creationId xmlns:a16="http://schemas.microsoft.com/office/drawing/2014/main" id="{08A74299-52C0-4B5C-B37C-633011A109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1000" y="0"/>
              <a:ext cx="381000" cy="5562600"/>
            </a:xfrm>
            <a:prstGeom prst="rect">
              <a:avLst/>
            </a:prstGeom>
          </p:spPr>
        </p:pic>
        <p:pic>
          <p:nvPicPr>
            <p:cNvPr id="27" name="Imagen 26">
              <a:extLst>
                <a:ext uri="{FF2B5EF4-FFF2-40B4-BE49-F238E27FC236}">
                  <a16:creationId xmlns:a16="http://schemas.microsoft.com/office/drawing/2014/main" id="{7F5B7FB3-01BC-4212-B243-95BCD53CC631}"/>
                </a:ext>
              </a:extLst>
            </p:cNvPr>
            <p:cNvPicPr>
              <a:picLocks noChangeAspect="1"/>
            </p:cNvPicPr>
            <p:nvPr/>
          </p:nvPicPr>
          <p:blipFill>
            <a:blip r:embed="rId4"/>
            <a:stretch>
              <a:fillRect/>
            </a:stretch>
          </p:blipFill>
          <p:spPr>
            <a:xfrm>
              <a:off x="11076731" y="6359322"/>
              <a:ext cx="915865" cy="264967"/>
            </a:xfrm>
            <a:prstGeom prst="rect">
              <a:avLst/>
            </a:prstGeom>
          </p:spPr>
        </p:pic>
      </p:grpSp>
      <p:sp>
        <p:nvSpPr>
          <p:cNvPr id="5" name="Redondear rectángulo de esquina del mismo lado 4">
            <a:extLst>
              <a:ext uri="{FF2B5EF4-FFF2-40B4-BE49-F238E27FC236}">
                <a16:creationId xmlns:a16="http://schemas.microsoft.com/office/drawing/2014/main" id="{EF6FB108-4FA8-9946-8628-98D3D1C597D0}"/>
              </a:ext>
            </a:extLst>
          </p:cNvPr>
          <p:cNvSpPr/>
          <p:nvPr/>
        </p:nvSpPr>
        <p:spPr>
          <a:xfrm>
            <a:off x="1103971" y="2074658"/>
            <a:ext cx="3100039" cy="490654"/>
          </a:xfrm>
          <a:prstGeom prst="round2SameRect">
            <a:avLst/>
          </a:prstGeom>
          <a:solidFill>
            <a:srgbClr val="005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a:ln>
                  <a:noFill/>
                </a:ln>
                <a:solidFill>
                  <a:prstClr val="white"/>
                </a:solidFill>
                <a:effectLst/>
                <a:uLnTx/>
                <a:uFillTx/>
                <a:latin typeface="Terpel Sans" pitchFamily="2" charset="77"/>
                <a:ea typeface="+mn-ea"/>
                <a:cs typeface="+mn-cs"/>
              </a:rPr>
              <a:t>ITEM</a:t>
            </a:r>
          </a:p>
        </p:txBody>
      </p:sp>
      <p:sp>
        <p:nvSpPr>
          <p:cNvPr id="6" name="Rectángulo 5">
            <a:extLst>
              <a:ext uri="{FF2B5EF4-FFF2-40B4-BE49-F238E27FC236}">
                <a16:creationId xmlns:a16="http://schemas.microsoft.com/office/drawing/2014/main" id="{76206E58-661D-884D-8643-883475932DE7}"/>
              </a:ext>
            </a:extLst>
          </p:cNvPr>
          <p:cNvSpPr/>
          <p:nvPr/>
        </p:nvSpPr>
        <p:spPr>
          <a:xfrm>
            <a:off x="4261626" y="2074658"/>
            <a:ext cx="2272990" cy="490654"/>
          </a:xfrm>
          <a:prstGeom prst="rect">
            <a:avLst/>
          </a:prstGeom>
          <a:solidFill>
            <a:srgbClr val="FF1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prstClr val="white"/>
                </a:solidFill>
                <a:effectLst/>
                <a:uLnTx/>
                <a:uFillTx/>
                <a:latin typeface="Terpel Sans" pitchFamily="2" charset="77"/>
                <a:ea typeface="+mn-ea"/>
                <a:cs typeface="+mn-cs"/>
              </a:rPr>
              <a:t>Cantidad año</a:t>
            </a:r>
            <a:endParaRPr kumimoji="0" lang="es-CO" sz="1400" b="1" i="0" u="none" strike="noStrike" kern="1200" cap="none" spc="0" normalizeH="0" baseline="0" noProof="0">
              <a:ln>
                <a:noFill/>
              </a:ln>
              <a:solidFill>
                <a:prstClr val="white"/>
              </a:solidFill>
              <a:effectLst/>
              <a:uLnTx/>
              <a:uFillTx/>
              <a:latin typeface="Terpel Sans" pitchFamily="2" charset="77"/>
              <a:ea typeface="+mn-ea"/>
              <a:cs typeface="+mn-cs"/>
            </a:endParaRPr>
          </a:p>
        </p:txBody>
      </p:sp>
      <p:sp>
        <p:nvSpPr>
          <p:cNvPr id="7" name="Rectángulo 6">
            <a:extLst>
              <a:ext uri="{FF2B5EF4-FFF2-40B4-BE49-F238E27FC236}">
                <a16:creationId xmlns:a16="http://schemas.microsoft.com/office/drawing/2014/main" id="{EB24EEF3-2AC2-AB45-B569-600093943D92}"/>
              </a:ext>
            </a:extLst>
          </p:cNvPr>
          <p:cNvSpPr/>
          <p:nvPr/>
        </p:nvSpPr>
        <p:spPr>
          <a:xfrm>
            <a:off x="6581081" y="2074658"/>
            <a:ext cx="2272990" cy="490654"/>
          </a:xfrm>
          <a:prstGeom prst="rect">
            <a:avLst/>
          </a:prstGeom>
          <a:solidFill>
            <a:srgbClr val="005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prstClr val="white"/>
                </a:solidFill>
                <a:effectLst/>
                <a:uLnTx/>
                <a:uFillTx/>
                <a:latin typeface="Terpel Sans" pitchFamily="2" charset="77"/>
                <a:ea typeface="+mn-ea"/>
                <a:cs typeface="+mn-cs"/>
              </a:rPr>
              <a:t># PDV impactados</a:t>
            </a:r>
            <a:endParaRPr kumimoji="0" lang="es-CO" sz="1400" b="1" i="0" u="none" strike="noStrike" kern="1200" cap="none" spc="0" normalizeH="0" baseline="0" noProof="0">
              <a:ln>
                <a:noFill/>
              </a:ln>
              <a:solidFill>
                <a:prstClr val="white"/>
              </a:solidFill>
              <a:effectLst/>
              <a:uLnTx/>
              <a:uFillTx/>
              <a:latin typeface="Terpel Sans" pitchFamily="2" charset="77"/>
              <a:ea typeface="+mn-ea"/>
              <a:cs typeface="+mn-cs"/>
            </a:endParaRPr>
          </a:p>
        </p:txBody>
      </p:sp>
      <p:sp>
        <p:nvSpPr>
          <p:cNvPr id="8" name="Rectángulo 7">
            <a:extLst>
              <a:ext uri="{FF2B5EF4-FFF2-40B4-BE49-F238E27FC236}">
                <a16:creationId xmlns:a16="http://schemas.microsoft.com/office/drawing/2014/main" id="{FCBF9D47-DC4D-6447-B397-202279E4323A}"/>
              </a:ext>
            </a:extLst>
          </p:cNvPr>
          <p:cNvSpPr/>
          <p:nvPr/>
        </p:nvSpPr>
        <p:spPr>
          <a:xfrm>
            <a:off x="8900532" y="2074658"/>
            <a:ext cx="2272990" cy="490654"/>
          </a:xfrm>
          <a:prstGeom prst="rect">
            <a:avLst/>
          </a:prstGeom>
          <a:solidFill>
            <a:srgbClr val="FF1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prstClr val="white"/>
                </a:solidFill>
                <a:effectLst/>
                <a:uLnTx/>
                <a:uFillTx/>
                <a:latin typeface="Terpel Sans" pitchFamily="2" charset="77"/>
                <a:ea typeface="+mn-ea"/>
                <a:cs typeface="+mn-cs"/>
              </a:rPr>
              <a:t>Inv estimada</a:t>
            </a:r>
            <a:endParaRPr kumimoji="0" lang="es-CO" sz="1400" b="1" i="0" u="none" strike="noStrike" kern="1200" cap="none" spc="0" normalizeH="0" baseline="0" noProof="0">
              <a:ln>
                <a:noFill/>
              </a:ln>
              <a:solidFill>
                <a:prstClr val="white"/>
              </a:solidFill>
              <a:effectLst/>
              <a:uLnTx/>
              <a:uFillTx/>
              <a:latin typeface="Terpel Sans" pitchFamily="2" charset="77"/>
              <a:ea typeface="+mn-ea"/>
              <a:cs typeface="+mn-cs"/>
            </a:endParaRPr>
          </a:p>
        </p:txBody>
      </p:sp>
      <p:sp>
        <p:nvSpPr>
          <p:cNvPr id="11" name="Rectángulo 10">
            <a:extLst>
              <a:ext uri="{FF2B5EF4-FFF2-40B4-BE49-F238E27FC236}">
                <a16:creationId xmlns:a16="http://schemas.microsoft.com/office/drawing/2014/main" id="{4F804D0F-4FC2-C74D-BBBA-16C07BFC9E45}"/>
              </a:ext>
            </a:extLst>
          </p:cNvPr>
          <p:cNvSpPr/>
          <p:nvPr/>
        </p:nvSpPr>
        <p:spPr>
          <a:xfrm>
            <a:off x="1103971" y="2626644"/>
            <a:ext cx="3100039" cy="90324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white"/>
                </a:solidFill>
                <a:effectLst/>
                <a:uLnTx/>
                <a:uFillTx/>
                <a:latin typeface="Terpel Sans" pitchFamily="2" charset="77"/>
                <a:ea typeface="+mn-ea"/>
                <a:cs typeface="+mn-cs"/>
              </a:rPr>
              <a:t>Avisos PDV</a:t>
            </a:r>
            <a:endParaRPr kumimoji="0" lang="es-CO" sz="1600" b="1" i="0" u="none" strike="noStrike" kern="1200" cap="none" spc="0" normalizeH="0" baseline="0" noProof="0">
              <a:ln>
                <a:noFill/>
              </a:ln>
              <a:solidFill>
                <a:prstClr val="white"/>
              </a:solidFill>
              <a:effectLst/>
              <a:uLnTx/>
              <a:uFillTx/>
              <a:latin typeface="Terpel Sans" pitchFamily="2" charset="77"/>
              <a:ea typeface="+mn-ea"/>
              <a:cs typeface="+mn-cs"/>
            </a:endParaRPr>
          </a:p>
        </p:txBody>
      </p:sp>
      <p:sp>
        <p:nvSpPr>
          <p:cNvPr id="12" name="Rectángulo 11">
            <a:extLst>
              <a:ext uri="{FF2B5EF4-FFF2-40B4-BE49-F238E27FC236}">
                <a16:creationId xmlns:a16="http://schemas.microsoft.com/office/drawing/2014/main" id="{0650F85F-9C1C-D44E-8C50-3E440AAAD062}"/>
              </a:ext>
            </a:extLst>
          </p:cNvPr>
          <p:cNvSpPr/>
          <p:nvPr/>
        </p:nvSpPr>
        <p:spPr>
          <a:xfrm>
            <a:off x="1103971" y="3585648"/>
            <a:ext cx="3100039" cy="90324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white"/>
                </a:solidFill>
                <a:effectLst/>
                <a:uLnTx/>
                <a:uFillTx/>
                <a:latin typeface="Terpel Sans" pitchFamily="2" charset="77"/>
                <a:ea typeface="+mn-ea"/>
                <a:cs typeface="+mn-cs"/>
              </a:rPr>
              <a:t>Exhibidores en PDV</a:t>
            </a:r>
            <a:endParaRPr kumimoji="0" lang="es-CO" sz="1600" b="1" i="0" u="none" strike="noStrike" kern="1200" cap="none" spc="0" normalizeH="0" baseline="0" noProof="0">
              <a:ln>
                <a:noFill/>
              </a:ln>
              <a:solidFill>
                <a:prstClr val="white"/>
              </a:solidFill>
              <a:effectLst/>
              <a:uLnTx/>
              <a:uFillTx/>
              <a:latin typeface="Terpel Sans" pitchFamily="2" charset="77"/>
              <a:ea typeface="+mn-ea"/>
              <a:cs typeface="+mn-cs"/>
            </a:endParaRPr>
          </a:p>
        </p:txBody>
      </p:sp>
      <p:sp>
        <p:nvSpPr>
          <p:cNvPr id="13" name="Rectángulo 12">
            <a:extLst>
              <a:ext uri="{FF2B5EF4-FFF2-40B4-BE49-F238E27FC236}">
                <a16:creationId xmlns:a16="http://schemas.microsoft.com/office/drawing/2014/main" id="{0C9AE625-FE78-2C45-8A02-DAF4C110ACB0}"/>
              </a:ext>
            </a:extLst>
          </p:cNvPr>
          <p:cNvSpPr/>
          <p:nvPr/>
        </p:nvSpPr>
        <p:spPr>
          <a:xfrm>
            <a:off x="1103970" y="4539078"/>
            <a:ext cx="3100039" cy="90324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white"/>
                </a:solidFill>
                <a:effectLst/>
                <a:uLnTx/>
                <a:uFillTx/>
                <a:latin typeface="Terpel Sans" pitchFamily="2" charset="77"/>
                <a:ea typeface="+mn-ea"/>
                <a:cs typeface="+mn-cs"/>
              </a:rPr>
              <a:t>Actividades de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white"/>
                </a:solidFill>
                <a:effectLst/>
                <a:uLnTx/>
                <a:uFillTx/>
                <a:latin typeface="Terpel Sans" pitchFamily="2" charset="77"/>
                <a:ea typeface="+mn-ea"/>
                <a:cs typeface="+mn-cs"/>
              </a:rPr>
              <a:t>rotación en calle</a:t>
            </a:r>
            <a:endParaRPr kumimoji="0" lang="es-CO" sz="1600" b="1" i="0" u="none" strike="noStrike" kern="1200" cap="none" spc="0" normalizeH="0" baseline="0" noProof="0">
              <a:ln>
                <a:noFill/>
              </a:ln>
              <a:solidFill>
                <a:prstClr val="white"/>
              </a:solidFill>
              <a:effectLst/>
              <a:uLnTx/>
              <a:uFillTx/>
              <a:latin typeface="Terpel Sans" pitchFamily="2" charset="77"/>
              <a:ea typeface="+mn-ea"/>
              <a:cs typeface="+mn-cs"/>
            </a:endParaRPr>
          </a:p>
        </p:txBody>
      </p:sp>
      <p:sp>
        <p:nvSpPr>
          <p:cNvPr id="14" name="Rectángulo 13">
            <a:extLst>
              <a:ext uri="{FF2B5EF4-FFF2-40B4-BE49-F238E27FC236}">
                <a16:creationId xmlns:a16="http://schemas.microsoft.com/office/drawing/2014/main" id="{AC5245B8-11A1-7A4B-9951-241906EF4E2D}"/>
              </a:ext>
            </a:extLst>
          </p:cNvPr>
          <p:cNvSpPr/>
          <p:nvPr/>
        </p:nvSpPr>
        <p:spPr>
          <a:xfrm>
            <a:off x="4261627" y="2626644"/>
            <a:ext cx="2272989" cy="9032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ángulo 14">
            <a:extLst>
              <a:ext uri="{FF2B5EF4-FFF2-40B4-BE49-F238E27FC236}">
                <a16:creationId xmlns:a16="http://schemas.microsoft.com/office/drawing/2014/main" id="{30238C1D-BFF0-0E41-8CBF-2DB9FDF0E7C3}"/>
              </a:ext>
            </a:extLst>
          </p:cNvPr>
          <p:cNvSpPr/>
          <p:nvPr/>
        </p:nvSpPr>
        <p:spPr>
          <a:xfrm>
            <a:off x="4261627" y="3585648"/>
            <a:ext cx="2272989" cy="9032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ángulo 15">
            <a:extLst>
              <a:ext uri="{FF2B5EF4-FFF2-40B4-BE49-F238E27FC236}">
                <a16:creationId xmlns:a16="http://schemas.microsoft.com/office/drawing/2014/main" id="{23138B47-8657-8D41-A6A5-CFA2498CBC12}"/>
              </a:ext>
            </a:extLst>
          </p:cNvPr>
          <p:cNvSpPr/>
          <p:nvPr/>
        </p:nvSpPr>
        <p:spPr>
          <a:xfrm>
            <a:off x="4261626" y="4539078"/>
            <a:ext cx="2272989" cy="9032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ángulo 16">
            <a:extLst>
              <a:ext uri="{FF2B5EF4-FFF2-40B4-BE49-F238E27FC236}">
                <a16:creationId xmlns:a16="http://schemas.microsoft.com/office/drawing/2014/main" id="{63C0EE15-AA4F-784E-A8E4-C57CAFCDCFDD}"/>
              </a:ext>
            </a:extLst>
          </p:cNvPr>
          <p:cNvSpPr/>
          <p:nvPr/>
        </p:nvSpPr>
        <p:spPr>
          <a:xfrm>
            <a:off x="6592232" y="2565312"/>
            <a:ext cx="2272989" cy="9032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ángulo 17">
            <a:extLst>
              <a:ext uri="{FF2B5EF4-FFF2-40B4-BE49-F238E27FC236}">
                <a16:creationId xmlns:a16="http://schemas.microsoft.com/office/drawing/2014/main" id="{8BFE3254-E0E6-5A40-A51A-BB61DB748E35}"/>
              </a:ext>
            </a:extLst>
          </p:cNvPr>
          <p:cNvSpPr/>
          <p:nvPr/>
        </p:nvSpPr>
        <p:spPr>
          <a:xfrm>
            <a:off x="6592233" y="3585648"/>
            <a:ext cx="2272989" cy="9032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ángulo 18">
            <a:extLst>
              <a:ext uri="{FF2B5EF4-FFF2-40B4-BE49-F238E27FC236}">
                <a16:creationId xmlns:a16="http://schemas.microsoft.com/office/drawing/2014/main" id="{321A16A7-A5FC-2840-AE2E-AC5EB025B78B}"/>
              </a:ext>
            </a:extLst>
          </p:cNvPr>
          <p:cNvSpPr/>
          <p:nvPr/>
        </p:nvSpPr>
        <p:spPr>
          <a:xfrm>
            <a:off x="6592232" y="4539078"/>
            <a:ext cx="2272989" cy="9032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tángulo 19">
            <a:extLst>
              <a:ext uri="{FF2B5EF4-FFF2-40B4-BE49-F238E27FC236}">
                <a16:creationId xmlns:a16="http://schemas.microsoft.com/office/drawing/2014/main" id="{A114FB55-D7CB-CB4D-A1AE-DC7D9E2034FB}"/>
              </a:ext>
            </a:extLst>
          </p:cNvPr>
          <p:cNvSpPr/>
          <p:nvPr/>
        </p:nvSpPr>
        <p:spPr>
          <a:xfrm>
            <a:off x="8949780" y="2626644"/>
            <a:ext cx="2272989" cy="9032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ángulo 20">
            <a:extLst>
              <a:ext uri="{FF2B5EF4-FFF2-40B4-BE49-F238E27FC236}">
                <a16:creationId xmlns:a16="http://schemas.microsoft.com/office/drawing/2014/main" id="{EE96A56D-7724-DB40-A50E-0662436B23F6}"/>
              </a:ext>
            </a:extLst>
          </p:cNvPr>
          <p:cNvSpPr/>
          <p:nvPr/>
        </p:nvSpPr>
        <p:spPr>
          <a:xfrm>
            <a:off x="8917261" y="3585648"/>
            <a:ext cx="2272989" cy="9032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ángulo 21">
            <a:extLst>
              <a:ext uri="{FF2B5EF4-FFF2-40B4-BE49-F238E27FC236}">
                <a16:creationId xmlns:a16="http://schemas.microsoft.com/office/drawing/2014/main" id="{17867843-5983-6443-8FFA-866FF74C773D}"/>
              </a:ext>
            </a:extLst>
          </p:cNvPr>
          <p:cNvSpPr/>
          <p:nvPr/>
        </p:nvSpPr>
        <p:spPr>
          <a:xfrm>
            <a:off x="8865221" y="4539078"/>
            <a:ext cx="2272989" cy="9032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0EDB4908-FAE2-4801-A449-BBD850B75165}"/>
              </a:ext>
            </a:extLst>
          </p:cNvPr>
          <p:cNvSpPr txBox="1"/>
          <p:nvPr/>
        </p:nvSpPr>
        <p:spPr>
          <a:xfrm>
            <a:off x="1103970" y="1246900"/>
            <a:ext cx="1008627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prstClr val="black"/>
                </a:solidFill>
                <a:effectLst/>
                <a:uLnTx/>
                <a:uFillTx/>
                <a:latin typeface="Calibri" panose="020F0502020204030204"/>
                <a:ea typeface="+mn-ea"/>
                <a:cs typeface="+mn-cs"/>
              </a:rPr>
              <a:t>Indique el compromiso de ejecución  en los siguientes ITEMS para el 2022,  según las necesidades de su ADME</a:t>
            </a:r>
          </a:p>
        </p:txBody>
      </p:sp>
    </p:spTree>
    <p:extLst>
      <p:ext uri="{BB962C8B-B14F-4D97-AF65-F5344CB8AC3E}">
        <p14:creationId xmlns:p14="http://schemas.microsoft.com/office/powerpoint/2010/main" val="496579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2">
            <a:extLst>
              <a:ext uri="{FF2B5EF4-FFF2-40B4-BE49-F238E27FC236}">
                <a16:creationId xmlns:a16="http://schemas.microsoft.com/office/drawing/2014/main" id="{DB015F50-5B40-4ABA-A958-8169D72FEA42}"/>
              </a:ext>
            </a:extLst>
          </p:cNvPr>
          <p:cNvPicPr>
            <a:picLocks noChangeAspect="1"/>
          </p:cNvPicPr>
          <p:nvPr/>
        </p:nvPicPr>
        <p:blipFill>
          <a:blip r:embed="rId2"/>
          <a:srcRect t="9" b="9"/>
          <a:stretch/>
        </p:blipFill>
        <p:spPr>
          <a:xfrm>
            <a:off x="-20" y="0"/>
            <a:ext cx="12192000" cy="6856718"/>
          </a:xfrm>
          <a:prstGeom prst="rect">
            <a:avLst/>
          </a:prstGeom>
        </p:spPr>
      </p:pic>
      <p:sp>
        <p:nvSpPr>
          <p:cNvPr id="14" name="Rectángulo 13">
            <a:extLst>
              <a:ext uri="{FF2B5EF4-FFF2-40B4-BE49-F238E27FC236}">
                <a16:creationId xmlns:a16="http://schemas.microsoft.com/office/drawing/2014/main" id="{A1C6A227-CC89-A84C-8830-790F70C9A159}"/>
              </a:ext>
            </a:extLst>
          </p:cNvPr>
          <p:cNvSpPr/>
          <p:nvPr/>
        </p:nvSpPr>
        <p:spPr>
          <a:xfrm>
            <a:off x="-2" y="-1402"/>
            <a:ext cx="12192000" cy="73572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15" name="Título 1">
            <a:extLst>
              <a:ext uri="{FF2B5EF4-FFF2-40B4-BE49-F238E27FC236}">
                <a16:creationId xmlns:a16="http://schemas.microsoft.com/office/drawing/2014/main" id="{6279AAE6-2146-8D49-91D7-FA14CF563368}"/>
              </a:ext>
            </a:extLst>
          </p:cNvPr>
          <p:cNvSpPr>
            <a:spLocks noGrp="1"/>
          </p:cNvSpPr>
          <p:nvPr/>
        </p:nvSpPr>
        <p:spPr>
          <a:xfrm>
            <a:off x="647416" y="195713"/>
            <a:ext cx="6019800" cy="538609"/>
          </a:xfrm>
          <a:prstGeom prst="rect">
            <a:avLst/>
          </a:prstGeom>
        </p:spPr>
        <p:txBody>
          <a:bodyPr vert="horz" wrap="square" lIns="91440" tIns="0" rIns="91440" bIns="45720" rtlCol="0" anchor="t" anchorCtr="0">
            <a:spAutoFit/>
          </a:bodyPr>
          <a:lstStyle>
            <a:lvl1pPr algn="l" defTabSz="914400" rtl="0" eaLnBrk="1" latinLnBrk="0" hangingPunct="1">
              <a:lnSpc>
                <a:spcPts val="6400"/>
              </a:lnSpc>
              <a:spcBef>
                <a:spcPct val="0"/>
              </a:spcBef>
              <a:spcAft>
                <a:spcPts val="600"/>
              </a:spcAft>
              <a:buNone/>
              <a:defRPr sz="4800" b="1" i="0" kern="0" cap="none" spc="0" normalizeH="0" baseline="0">
                <a:solidFill>
                  <a:schemeClr val="tx1"/>
                </a:solidFill>
                <a:latin typeface="Arial" panose="020B0604020202020204" pitchFamily="34" charset="0"/>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s-CO" sz="3200" b="1" i="0" u="none" strike="noStrike" kern="0" cap="none" spc="0" normalizeH="0" baseline="0" noProof="0" dirty="0">
                <a:ln>
                  <a:noFill/>
                </a:ln>
                <a:solidFill>
                  <a:prstClr val="black">
                    <a:lumMod val="50000"/>
                    <a:lumOff val="50000"/>
                  </a:prstClr>
                </a:solidFill>
                <a:effectLst/>
                <a:uLnTx/>
                <a:uFillTx/>
                <a:latin typeface="Terpel Sans" pitchFamily="2" charset="77"/>
                <a:ea typeface="+mj-ea"/>
                <a:cs typeface="Arial" panose="020B0604020202020204" pitchFamily="34" charset="0"/>
              </a:rPr>
              <a:t>Cronograma e Inversión</a:t>
            </a:r>
            <a:endParaRPr kumimoji="0" lang="es-419" sz="3200" b="1" i="0" u="none" strike="noStrike" kern="0" cap="none" spc="0" normalizeH="0" baseline="0" noProof="0" dirty="0">
              <a:ln>
                <a:noFill/>
              </a:ln>
              <a:solidFill>
                <a:prstClr val="black">
                  <a:lumMod val="50000"/>
                  <a:lumOff val="50000"/>
                </a:prstClr>
              </a:solidFill>
              <a:effectLst/>
              <a:uLnTx/>
              <a:uFillTx/>
              <a:latin typeface="Terpel Sans" pitchFamily="2" charset="77"/>
              <a:ea typeface="+mj-ea"/>
              <a:cs typeface="Arial"/>
            </a:endParaRPr>
          </a:p>
        </p:txBody>
      </p:sp>
      <p:sp>
        <p:nvSpPr>
          <p:cNvPr id="3" name="Rectángulo 2">
            <a:extLst>
              <a:ext uri="{FF2B5EF4-FFF2-40B4-BE49-F238E27FC236}">
                <a16:creationId xmlns:a16="http://schemas.microsoft.com/office/drawing/2014/main" id="{8FD801C5-795B-C68F-D6AD-EDFCAE7476D6}"/>
              </a:ext>
            </a:extLst>
          </p:cNvPr>
          <p:cNvSpPr/>
          <p:nvPr/>
        </p:nvSpPr>
        <p:spPr>
          <a:xfrm>
            <a:off x="733646" y="1388449"/>
            <a:ext cx="1467294" cy="344657"/>
          </a:xfrm>
          <a:prstGeom prst="rect">
            <a:avLst/>
          </a:prstGeom>
          <a:solidFill>
            <a:srgbClr val="FF1E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900" b="1" i="0" u="none" strike="noStrike" kern="1200" cap="none" spc="0" normalizeH="0" baseline="0" noProof="0" dirty="0">
                <a:ln>
                  <a:noFill/>
                </a:ln>
                <a:solidFill>
                  <a:prstClr val="white"/>
                </a:solidFill>
                <a:effectLst/>
                <a:uLnTx/>
                <a:uFillTx/>
                <a:latin typeface="Terpel Sans" pitchFamily="2" charset="77"/>
                <a:ea typeface="+mn-ea"/>
                <a:cs typeface="+mn-cs"/>
              </a:rPr>
              <a:t>TRANSVERSAL</a:t>
            </a:r>
          </a:p>
        </p:txBody>
      </p:sp>
    </p:spTree>
    <p:extLst>
      <p:ext uri="{BB962C8B-B14F-4D97-AF65-F5344CB8AC3E}">
        <p14:creationId xmlns:p14="http://schemas.microsoft.com/office/powerpoint/2010/main" val="36411669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2">
            <a:extLst>
              <a:ext uri="{FF2B5EF4-FFF2-40B4-BE49-F238E27FC236}">
                <a16:creationId xmlns:a16="http://schemas.microsoft.com/office/drawing/2014/main" id="{DB015F50-5B40-4ABA-A958-8169D72FEA42}"/>
              </a:ext>
            </a:extLst>
          </p:cNvPr>
          <p:cNvPicPr>
            <a:picLocks noChangeAspect="1"/>
          </p:cNvPicPr>
          <p:nvPr/>
        </p:nvPicPr>
        <p:blipFill>
          <a:blip r:embed="rId2"/>
          <a:srcRect t="9" b="9"/>
          <a:stretch/>
        </p:blipFill>
        <p:spPr>
          <a:xfrm>
            <a:off x="0" y="0"/>
            <a:ext cx="12191980" cy="6856718"/>
          </a:xfrm>
          <a:prstGeom prst="rect">
            <a:avLst/>
          </a:prstGeom>
        </p:spPr>
      </p:pic>
      <p:sp>
        <p:nvSpPr>
          <p:cNvPr id="14" name="Rectángulo 13">
            <a:extLst>
              <a:ext uri="{FF2B5EF4-FFF2-40B4-BE49-F238E27FC236}">
                <a16:creationId xmlns:a16="http://schemas.microsoft.com/office/drawing/2014/main" id="{A1C6A227-CC89-A84C-8830-790F70C9A159}"/>
              </a:ext>
            </a:extLst>
          </p:cNvPr>
          <p:cNvSpPr/>
          <p:nvPr/>
        </p:nvSpPr>
        <p:spPr>
          <a:xfrm>
            <a:off x="-2" y="-1402"/>
            <a:ext cx="12192000" cy="73572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15" name="Título 1">
            <a:extLst>
              <a:ext uri="{FF2B5EF4-FFF2-40B4-BE49-F238E27FC236}">
                <a16:creationId xmlns:a16="http://schemas.microsoft.com/office/drawing/2014/main" id="{6279AAE6-2146-8D49-91D7-FA14CF563368}"/>
              </a:ext>
            </a:extLst>
          </p:cNvPr>
          <p:cNvSpPr>
            <a:spLocks noGrp="1"/>
          </p:cNvSpPr>
          <p:nvPr/>
        </p:nvSpPr>
        <p:spPr>
          <a:xfrm>
            <a:off x="647416" y="195713"/>
            <a:ext cx="6019800" cy="538609"/>
          </a:xfrm>
          <a:prstGeom prst="rect">
            <a:avLst/>
          </a:prstGeom>
        </p:spPr>
        <p:txBody>
          <a:bodyPr vert="horz" wrap="square" lIns="91440" tIns="0" rIns="91440" bIns="45720" rtlCol="0" anchor="t" anchorCtr="0">
            <a:spAutoFit/>
          </a:bodyPr>
          <a:lstStyle>
            <a:lvl1pPr algn="l" defTabSz="914400" rtl="0" eaLnBrk="1" latinLnBrk="0" hangingPunct="1">
              <a:lnSpc>
                <a:spcPts val="6400"/>
              </a:lnSpc>
              <a:spcBef>
                <a:spcPct val="0"/>
              </a:spcBef>
              <a:spcAft>
                <a:spcPts val="600"/>
              </a:spcAft>
              <a:buNone/>
              <a:defRPr sz="4800" b="1" i="0" kern="0" cap="none" spc="0" normalizeH="0" baseline="0">
                <a:solidFill>
                  <a:schemeClr val="tx1"/>
                </a:solidFill>
                <a:latin typeface="Arial" panose="020B0604020202020204" pitchFamily="34" charset="0"/>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s-CO" sz="3200" b="1" i="0" u="none" strike="noStrike" kern="0" cap="none" spc="0" normalizeH="0" baseline="0" noProof="0" dirty="0">
                <a:ln>
                  <a:noFill/>
                </a:ln>
                <a:solidFill>
                  <a:prstClr val="black">
                    <a:lumMod val="50000"/>
                    <a:lumOff val="50000"/>
                  </a:prstClr>
                </a:solidFill>
                <a:effectLst/>
                <a:uLnTx/>
                <a:uFillTx/>
                <a:latin typeface="Terpel Sans" pitchFamily="2" charset="77"/>
                <a:ea typeface="+mj-ea"/>
                <a:cs typeface="Arial" panose="020B0604020202020204" pitchFamily="34" charset="0"/>
              </a:rPr>
              <a:t>Cronograma e Inversión</a:t>
            </a:r>
            <a:endParaRPr kumimoji="0" lang="es-419" sz="3200" b="1" i="0" u="none" strike="noStrike" kern="0" cap="none" spc="0" normalizeH="0" baseline="0" noProof="0" dirty="0">
              <a:ln>
                <a:noFill/>
              </a:ln>
              <a:solidFill>
                <a:prstClr val="black">
                  <a:lumMod val="50000"/>
                  <a:lumOff val="50000"/>
                </a:prstClr>
              </a:solidFill>
              <a:effectLst/>
              <a:uLnTx/>
              <a:uFillTx/>
              <a:latin typeface="Terpel Sans" pitchFamily="2" charset="77"/>
              <a:ea typeface="+mj-ea"/>
              <a:cs typeface="Arial"/>
            </a:endParaRPr>
          </a:p>
        </p:txBody>
      </p:sp>
      <p:sp>
        <p:nvSpPr>
          <p:cNvPr id="3" name="Rectángulo 2">
            <a:extLst>
              <a:ext uri="{FF2B5EF4-FFF2-40B4-BE49-F238E27FC236}">
                <a16:creationId xmlns:a16="http://schemas.microsoft.com/office/drawing/2014/main" id="{8FD801C5-795B-C68F-D6AD-EDFCAE7476D6}"/>
              </a:ext>
            </a:extLst>
          </p:cNvPr>
          <p:cNvSpPr/>
          <p:nvPr/>
        </p:nvSpPr>
        <p:spPr>
          <a:xfrm>
            <a:off x="733646" y="1388449"/>
            <a:ext cx="1467294" cy="344657"/>
          </a:xfrm>
          <a:prstGeom prst="rect">
            <a:avLst/>
          </a:prstGeom>
          <a:solidFill>
            <a:srgbClr val="FF1E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900" b="1" i="0" u="none" strike="noStrike" kern="1200" cap="none" spc="0" normalizeH="0" baseline="0" noProof="0" dirty="0">
                <a:ln>
                  <a:noFill/>
                </a:ln>
                <a:solidFill>
                  <a:prstClr val="white"/>
                </a:solidFill>
                <a:effectLst/>
                <a:uLnTx/>
                <a:uFillTx/>
                <a:latin typeface="Terpel Sans" pitchFamily="2" charset="77"/>
                <a:ea typeface="+mn-ea"/>
                <a:cs typeface="+mn-cs"/>
              </a:rPr>
              <a:t>PVL</a:t>
            </a:r>
          </a:p>
        </p:txBody>
      </p:sp>
    </p:spTree>
    <p:extLst>
      <p:ext uri="{BB962C8B-B14F-4D97-AF65-F5344CB8AC3E}">
        <p14:creationId xmlns:p14="http://schemas.microsoft.com/office/powerpoint/2010/main" val="1133479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8BD3579-2AAA-43B9-84CE-D4AEA4D5AFE6}"/>
              </a:ext>
            </a:extLst>
          </p:cNvPr>
          <p:cNvSpPr>
            <a:spLocks noGrp="1"/>
          </p:cNvSpPr>
          <p:nvPr>
            <p:ph type="body" sz="quarter" idx="39"/>
          </p:nvPr>
        </p:nvSpPr>
        <p:spPr>
          <a:xfrm>
            <a:off x="695400" y="476671"/>
            <a:ext cx="10801200" cy="590931"/>
          </a:xfrm>
        </p:spPr>
        <p:txBody>
          <a:bodyPr/>
          <a:lstStyle/>
          <a:p>
            <a:r>
              <a:rPr lang="es-CO" dirty="0"/>
              <a:t>3</a:t>
            </a:r>
            <a:r>
              <a:rPr lang="es-CO" sz="3600" b="1" dirty="0">
                <a:solidFill>
                  <a:schemeClr val="tx1"/>
                </a:solidFill>
              </a:rPr>
              <a:t>. Plan de Ventas - General</a:t>
            </a:r>
            <a:endParaRPr lang="es-CO" dirty="0"/>
          </a:p>
        </p:txBody>
      </p:sp>
      <p:pic>
        <p:nvPicPr>
          <p:cNvPr id="35" name="Imagen 34">
            <a:extLst>
              <a:ext uri="{FF2B5EF4-FFF2-40B4-BE49-F238E27FC236}">
                <a16:creationId xmlns:a16="http://schemas.microsoft.com/office/drawing/2014/main" id="{5330D0EA-0ECC-45AC-BB49-4203397708C8}"/>
              </a:ext>
            </a:extLst>
          </p:cNvPr>
          <p:cNvPicPr>
            <a:picLocks noChangeAspect="1"/>
          </p:cNvPicPr>
          <p:nvPr/>
        </p:nvPicPr>
        <p:blipFill rotWithShape="1">
          <a:blip r:embed="rId2"/>
          <a:srcRect l="41731" t="50000" r="38188" b="42650"/>
          <a:stretch/>
        </p:blipFill>
        <p:spPr>
          <a:xfrm>
            <a:off x="2207568" y="6225665"/>
            <a:ext cx="1512168" cy="311329"/>
          </a:xfrm>
          <a:prstGeom prst="rect">
            <a:avLst/>
          </a:prstGeom>
        </p:spPr>
      </p:pic>
      <p:pic>
        <p:nvPicPr>
          <p:cNvPr id="9" name="Imagen 8">
            <a:extLst>
              <a:ext uri="{FF2B5EF4-FFF2-40B4-BE49-F238E27FC236}">
                <a16:creationId xmlns:a16="http://schemas.microsoft.com/office/drawing/2014/main" id="{BED28809-DE4A-4EDC-B09C-2BBA566B1476}"/>
              </a:ext>
            </a:extLst>
          </p:cNvPr>
          <p:cNvPicPr>
            <a:picLocks noChangeAspect="1"/>
          </p:cNvPicPr>
          <p:nvPr/>
        </p:nvPicPr>
        <p:blipFill rotWithShape="1">
          <a:blip r:embed="rId3"/>
          <a:srcRect l="11263" t="18271" r="8184" b="12541"/>
          <a:stretch/>
        </p:blipFill>
        <p:spPr>
          <a:xfrm>
            <a:off x="558603" y="5932764"/>
            <a:ext cx="1311026" cy="604230"/>
          </a:xfrm>
          <a:prstGeom prst="rect">
            <a:avLst/>
          </a:prstGeom>
        </p:spPr>
      </p:pic>
      <p:sp>
        <p:nvSpPr>
          <p:cNvPr id="7" name="Marcador de contenido 2">
            <a:extLst>
              <a:ext uri="{FF2B5EF4-FFF2-40B4-BE49-F238E27FC236}">
                <a16:creationId xmlns:a16="http://schemas.microsoft.com/office/drawing/2014/main" id="{8DBCCB16-E59E-4B17-8152-0E4100DF7DCF}"/>
              </a:ext>
            </a:extLst>
          </p:cNvPr>
          <p:cNvSpPr txBox="1">
            <a:spLocks/>
          </p:cNvSpPr>
          <p:nvPr/>
        </p:nvSpPr>
        <p:spPr>
          <a:xfrm>
            <a:off x="523800" y="1943425"/>
            <a:ext cx="10972800" cy="42914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spc="0" baseline="0">
                <a:solidFill>
                  <a:schemeClr val="tx1"/>
                </a:solidFill>
                <a:latin typeface="Arial" panose="020B0604020202020204" pitchFamily="34" charset="0"/>
                <a:ea typeface="+mn-ea"/>
                <a:cs typeface="+mn-cs"/>
              </a:defRPr>
            </a:lvl1pPr>
            <a:lvl2pPr marL="449263" indent="-179388" algn="l" defTabSz="914400" rtl="0" eaLnBrk="1" latinLnBrk="0" hangingPunct="1">
              <a:lnSpc>
                <a:spcPct val="90000"/>
              </a:lnSpc>
              <a:spcBef>
                <a:spcPts val="500"/>
              </a:spcBef>
              <a:buFont typeface="Arial" panose="020B0604020202020204" pitchFamily="34" charset="0"/>
              <a:buChar char="•"/>
              <a:tabLst/>
              <a:defRPr sz="2000" b="0" i="0" kern="1200" spc="0" baseline="0">
                <a:solidFill>
                  <a:schemeClr val="tx1"/>
                </a:solidFill>
                <a:latin typeface="Arial" panose="020B0604020202020204" pitchFamily="34" charset="0"/>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sz="1800" b="0" i="0" kern="1200" spc="0" baseline="0">
                <a:solidFill>
                  <a:schemeClr val="tx1"/>
                </a:solidFill>
                <a:latin typeface="Arial" panose="020B0604020202020204" pitchFamily="34" charset="0"/>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CO" dirty="0"/>
          </a:p>
        </p:txBody>
      </p:sp>
    </p:spTree>
    <p:extLst>
      <p:ext uri="{BB962C8B-B14F-4D97-AF65-F5344CB8AC3E}">
        <p14:creationId xmlns:p14="http://schemas.microsoft.com/office/powerpoint/2010/main" val="40359554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2">
            <a:extLst>
              <a:ext uri="{FF2B5EF4-FFF2-40B4-BE49-F238E27FC236}">
                <a16:creationId xmlns:a16="http://schemas.microsoft.com/office/drawing/2014/main" id="{DB015F50-5B40-4ABA-A958-8169D72FEA42}"/>
              </a:ext>
            </a:extLst>
          </p:cNvPr>
          <p:cNvPicPr>
            <a:picLocks noChangeAspect="1"/>
          </p:cNvPicPr>
          <p:nvPr/>
        </p:nvPicPr>
        <p:blipFill>
          <a:blip r:embed="rId2"/>
          <a:srcRect t="9" b="9"/>
          <a:stretch/>
        </p:blipFill>
        <p:spPr>
          <a:xfrm>
            <a:off x="0" y="0"/>
            <a:ext cx="12191980" cy="6856718"/>
          </a:xfrm>
          <a:prstGeom prst="rect">
            <a:avLst/>
          </a:prstGeom>
        </p:spPr>
      </p:pic>
      <p:sp>
        <p:nvSpPr>
          <p:cNvPr id="14" name="Rectángulo 13">
            <a:extLst>
              <a:ext uri="{FF2B5EF4-FFF2-40B4-BE49-F238E27FC236}">
                <a16:creationId xmlns:a16="http://schemas.microsoft.com/office/drawing/2014/main" id="{A1C6A227-CC89-A84C-8830-790F70C9A159}"/>
              </a:ext>
            </a:extLst>
          </p:cNvPr>
          <p:cNvSpPr/>
          <p:nvPr/>
        </p:nvSpPr>
        <p:spPr>
          <a:xfrm>
            <a:off x="-2" y="-1402"/>
            <a:ext cx="12192000" cy="73572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15" name="Título 1">
            <a:extLst>
              <a:ext uri="{FF2B5EF4-FFF2-40B4-BE49-F238E27FC236}">
                <a16:creationId xmlns:a16="http://schemas.microsoft.com/office/drawing/2014/main" id="{6279AAE6-2146-8D49-91D7-FA14CF563368}"/>
              </a:ext>
            </a:extLst>
          </p:cNvPr>
          <p:cNvSpPr>
            <a:spLocks noGrp="1"/>
          </p:cNvSpPr>
          <p:nvPr/>
        </p:nvSpPr>
        <p:spPr>
          <a:xfrm>
            <a:off x="647416" y="195713"/>
            <a:ext cx="6019800" cy="538609"/>
          </a:xfrm>
          <a:prstGeom prst="rect">
            <a:avLst/>
          </a:prstGeom>
        </p:spPr>
        <p:txBody>
          <a:bodyPr vert="horz" wrap="square" lIns="91440" tIns="0" rIns="91440" bIns="45720" rtlCol="0" anchor="t" anchorCtr="0">
            <a:spAutoFit/>
          </a:bodyPr>
          <a:lstStyle>
            <a:lvl1pPr algn="l" defTabSz="914400" rtl="0" eaLnBrk="1" latinLnBrk="0" hangingPunct="1">
              <a:lnSpc>
                <a:spcPts val="6400"/>
              </a:lnSpc>
              <a:spcBef>
                <a:spcPct val="0"/>
              </a:spcBef>
              <a:spcAft>
                <a:spcPts val="600"/>
              </a:spcAft>
              <a:buNone/>
              <a:defRPr sz="4800" b="1" i="0" kern="0" cap="none" spc="0" normalizeH="0" baseline="0">
                <a:solidFill>
                  <a:schemeClr val="tx1"/>
                </a:solidFill>
                <a:latin typeface="Arial" panose="020B0604020202020204" pitchFamily="34" charset="0"/>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s-CO" sz="3200" b="1" i="0" u="none" strike="noStrike" kern="0" cap="none" spc="0" normalizeH="0" baseline="0" noProof="0" dirty="0">
                <a:ln>
                  <a:noFill/>
                </a:ln>
                <a:solidFill>
                  <a:prstClr val="black">
                    <a:lumMod val="50000"/>
                    <a:lumOff val="50000"/>
                  </a:prstClr>
                </a:solidFill>
                <a:effectLst/>
                <a:uLnTx/>
                <a:uFillTx/>
                <a:latin typeface="Terpel Sans" pitchFamily="2" charset="77"/>
                <a:ea typeface="+mj-ea"/>
                <a:cs typeface="Arial" panose="020B0604020202020204" pitchFamily="34" charset="0"/>
              </a:rPr>
              <a:t>Cronograma e Inversión</a:t>
            </a:r>
            <a:endParaRPr kumimoji="0" lang="es-419" sz="3200" b="1" i="0" u="none" strike="noStrike" kern="0" cap="none" spc="0" normalizeH="0" baseline="0" noProof="0" dirty="0">
              <a:ln>
                <a:noFill/>
              </a:ln>
              <a:solidFill>
                <a:prstClr val="black">
                  <a:lumMod val="50000"/>
                  <a:lumOff val="50000"/>
                </a:prstClr>
              </a:solidFill>
              <a:effectLst/>
              <a:uLnTx/>
              <a:uFillTx/>
              <a:latin typeface="Terpel Sans" pitchFamily="2" charset="77"/>
              <a:ea typeface="+mj-ea"/>
              <a:cs typeface="Arial"/>
            </a:endParaRPr>
          </a:p>
        </p:txBody>
      </p:sp>
      <p:sp>
        <p:nvSpPr>
          <p:cNvPr id="3" name="Rectángulo 2">
            <a:extLst>
              <a:ext uri="{FF2B5EF4-FFF2-40B4-BE49-F238E27FC236}">
                <a16:creationId xmlns:a16="http://schemas.microsoft.com/office/drawing/2014/main" id="{8FD801C5-795B-C68F-D6AD-EDFCAE7476D6}"/>
              </a:ext>
            </a:extLst>
          </p:cNvPr>
          <p:cNvSpPr/>
          <p:nvPr/>
        </p:nvSpPr>
        <p:spPr>
          <a:xfrm>
            <a:off x="733646" y="1388449"/>
            <a:ext cx="1467294" cy="344657"/>
          </a:xfrm>
          <a:prstGeom prst="rect">
            <a:avLst/>
          </a:prstGeom>
          <a:solidFill>
            <a:srgbClr val="FF1E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900" b="1" i="0" u="none" strike="noStrike" kern="1200" cap="none" spc="0" normalizeH="0" baseline="0" noProof="0" dirty="0">
                <a:ln>
                  <a:noFill/>
                </a:ln>
                <a:solidFill>
                  <a:prstClr val="white"/>
                </a:solidFill>
                <a:effectLst/>
                <a:uLnTx/>
                <a:uFillTx/>
                <a:latin typeface="Terpel Sans" pitchFamily="2" charset="77"/>
                <a:ea typeface="+mn-ea"/>
                <a:cs typeface="+mn-cs"/>
              </a:rPr>
              <a:t>MCO</a:t>
            </a:r>
          </a:p>
        </p:txBody>
      </p:sp>
    </p:spTree>
    <p:extLst>
      <p:ext uri="{BB962C8B-B14F-4D97-AF65-F5344CB8AC3E}">
        <p14:creationId xmlns:p14="http://schemas.microsoft.com/office/powerpoint/2010/main" val="19338985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2">
            <a:extLst>
              <a:ext uri="{FF2B5EF4-FFF2-40B4-BE49-F238E27FC236}">
                <a16:creationId xmlns:a16="http://schemas.microsoft.com/office/drawing/2014/main" id="{DB015F50-5B40-4ABA-A958-8169D72FEA42}"/>
              </a:ext>
            </a:extLst>
          </p:cNvPr>
          <p:cNvPicPr>
            <a:picLocks noChangeAspect="1"/>
          </p:cNvPicPr>
          <p:nvPr/>
        </p:nvPicPr>
        <p:blipFill>
          <a:blip r:embed="rId2"/>
          <a:srcRect t="9" b="9"/>
          <a:stretch/>
        </p:blipFill>
        <p:spPr>
          <a:xfrm>
            <a:off x="-2" y="0"/>
            <a:ext cx="12191980" cy="6856718"/>
          </a:xfrm>
          <a:prstGeom prst="rect">
            <a:avLst/>
          </a:prstGeom>
        </p:spPr>
      </p:pic>
      <p:sp>
        <p:nvSpPr>
          <p:cNvPr id="14" name="Rectángulo 13">
            <a:extLst>
              <a:ext uri="{FF2B5EF4-FFF2-40B4-BE49-F238E27FC236}">
                <a16:creationId xmlns:a16="http://schemas.microsoft.com/office/drawing/2014/main" id="{A1C6A227-CC89-A84C-8830-790F70C9A159}"/>
              </a:ext>
            </a:extLst>
          </p:cNvPr>
          <p:cNvSpPr/>
          <p:nvPr/>
        </p:nvSpPr>
        <p:spPr>
          <a:xfrm>
            <a:off x="-2" y="-1402"/>
            <a:ext cx="12192000" cy="73572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15" name="Título 1">
            <a:extLst>
              <a:ext uri="{FF2B5EF4-FFF2-40B4-BE49-F238E27FC236}">
                <a16:creationId xmlns:a16="http://schemas.microsoft.com/office/drawing/2014/main" id="{6279AAE6-2146-8D49-91D7-FA14CF563368}"/>
              </a:ext>
            </a:extLst>
          </p:cNvPr>
          <p:cNvSpPr>
            <a:spLocks noGrp="1"/>
          </p:cNvSpPr>
          <p:nvPr/>
        </p:nvSpPr>
        <p:spPr>
          <a:xfrm>
            <a:off x="647416" y="195713"/>
            <a:ext cx="6019800" cy="538609"/>
          </a:xfrm>
          <a:prstGeom prst="rect">
            <a:avLst/>
          </a:prstGeom>
        </p:spPr>
        <p:txBody>
          <a:bodyPr vert="horz" wrap="square" lIns="91440" tIns="0" rIns="91440" bIns="45720" rtlCol="0" anchor="t" anchorCtr="0">
            <a:spAutoFit/>
          </a:bodyPr>
          <a:lstStyle>
            <a:lvl1pPr algn="l" defTabSz="914400" rtl="0" eaLnBrk="1" latinLnBrk="0" hangingPunct="1">
              <a:lnSpc>
                <a:spcPts val="6400"/>
              </a:lnSpc>
              <a:spcBef>
                <a:spcPct val="0"/>
              </a:spcBef>
              <a:spcAft>
                <a:spcPts val="600"/>
              </a:spcAft>
              <a:buNone/>
              <a:defRPr sz="4800" b="1" i="0" kern="0" cap="none" spc="0" normalizeH="0" baseline="0">
                <a:solidFill>
                  <a:schemeClr val="tx1"/>
                </a:solidFill>
                <a:latin typeface="Arial" panose="020B0604020202020204" pitchFamily="34" charset="0"/>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s-CO" sz="3200" b="1" i="0" u="none" strike="noStrike" kern="0" cap="none" spc="0" normalizeH="0" baseline="0" noProof="0" dirty="0">
                <a:ln>
                  <a:noFill/>
                </a:ln>
                <a:solidFill>
                  <a:prstClr val="black">
                    <a:lumMod val="50000"/>
                    <a:lumOff val="50000"/>
                  </a:prstClr>
                </a:solidFill>
                <a:effectLst/>
                <a:uLnTx/>
                <a:uFillTx/>
                <a:latin typeface="Terpel Sans" pitchFamily="2" charset="77"/>
                <a:ea typeface="+mj-ea"/>
                <a:cs typeface="Arial" panose="020B0604020202020204" pitchFamily="34" charset="0"/>
              </a:rPr>
              <a:t>Cronograma e Inversión</a:t>
            </a:r>
            <a:endParaRPr kumimoji="0" lang="es-419" sz="3200" b="1" i="0" u="none" strike="noStrike" kern="0" cap="none" spc="0" normalizeH="0" baseline="0" noProof="0" dirty="0">
              <a:ln>
                <a:noFill/>
              </a:ln>
              <a:solidFill>
                <a:prstClr val="black">
                  <a:lumMod val="50000"/>
                  <a:lumOff val="50000"/>
                </a:prstClr>
              </a:solidFill>
              <a:effectLst/>
              <a:uLnTx/>
              <a:uFillTx/>
              <a:latin typeface="Terpel Sans" pitchFamily="2" charset="77"/>
              <a:ea typeface="+mj-ea"/>
              <a:cs typeface="Arial"/>
            </a:endParaRPr>
          </a:p>
        </p:txBody>
      </p:sp>
      <p:sp>
        <p:nvSpPr>
          <p:cNvPr id="3" name="Rectángulo 2">
            <a:extLst>
              <a:ext uri="{FF2B5EF4-FFF2-40B4-BE49-F238E27FC236}">
                <a16:creationId xmlns:a16="http://schemas.microsoft.com/office/drawing/2014/main" id="{8FD801C5-795B-C68F-D6AD-EDFCAE7476D6}"/>
              </a:ext>
            </a:extLst>
          </p:cNvPr>
          <p:cNvSpPr/>
          <p:nvPr/>
        </p:nvSpPr>
        <p:spPr>
          <a:xfrm>
            <a:off x="733646" y="1388449"/>
            <a:ext cx="1467294" cy="344657"/>
          </a:xfrm>
          <a:prstGeom prst="rect">
            <a:avLst/>
          </a:prstGeom>
          <a:solidFill>
            <a:srgbClr val="FF1E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900" b="1" i="0" u="none" strike="noStrike" kern="1200" cap="none" spc="0" normalizeH="0" baseline="0" noProof="0" dirty="0">
                <a:ln>
                  <a:noFill/>
                </a:ln>
                <a:solidFill>
                  <a:prstClr val="white"/>
                </a:solidFill>
                <a:effectLst/>
                <a:uLnTx/>
                <a:uFillTx/>
                <a:latin typeface="Terpel Sans" pitchFamily="2" charset="77"/>
                <a:ea typeface="+mn-ea"/>
                <a:cs typeface="+mn-cs"/>
              </a:rPr>
              <a:t>CVL</a:t>
            </a:r>
          </a:p>
        </p:txBody>
      </p:sp>
    </p:spTree>
    <p:extLst>
      <p:ext uri="{BB962C8B-B14F-4D97-AF65-F5344CB8AC3E}">
        <p14:creationId xmlns:p14="http://schemas.microsoft.com/office/powerpoint/2010/main" val="41046551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0F111F-4CFB-4542-A0E9-8F9C9FA7A2F3}"/>
              </a:ext>
            </a:extLst>
          </p:cNvPr>
          <p:cNvPicPr>
            <a:picLocks noChangeAspect="1"/>
          </p:cNvPicPr>
          <p:nvPr/>
        </p:nvPicPr>
        <p:blipFill>
          <a:blip r:embed="rId2"/>
          <a:stretch>
            <a:fillRect/>
          </a:stretch>
        </p:blipFill>
        <p:spPr>
          <a:xfrm>
            <a:off x="0" y="0"/>
            <a:ext cx="12192000" cy="6858000"/>
          </a:xfrm>
          <a:prstGeom prst="rect">
            <a:avLst/>
          </a:prstGeom>
        </p:spPr>
      </p:pic>
      <p:sp>
        <p:nvSpPr>
          <p:cNvPr id="9" name="CuadroTexto 8">
            <a:extLst>
              <a:ext uri="{FF2B5EF4-FFF2-40B4-BE49-F238E27FC236}">
                <a16:creationId xmlns:a16="http://schemas.microsoft.com/office/drawing/2014/main" id="{CCC4538B-7DE4-4604-B6EC-5876061D47CD}"/>
              </a:ext>
            </a:extLst>
          </p:cNvPr>
          <p:cNvSpPr txBox="1"/>
          <p:nvPr/>
        </p:nvSpPr>
        <p:spPr>
          <a:xfrm>
            <a:off x="530038" y="3520644"/>
            <a:ext cx="6130534" cy="21852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a:ln>
                  <a:noFill/>
                </a:ln>
                <a:solidFill>
                  <a:srgbClr val="B3B3B3"/>
                </a:solidFill>
                <a:effectLst/>
                <a:uLnTx/>
                <a:uFillTx/>
                <a:latin typeface="Arial" panose="020B0604020202020204" pitchFamily="34" charset="0"/>
                <a:ea typeface="+mn-ea"/>
                <a:cs typeface="Arial" panose="020B0604020202020204" pitchFamily="34" charset="0"/>
              </a:rPr>
              <a:t>LA EJECUCIÓN DE UNA ESTRATEGIA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a:ln>
                  <a:noFill/>
                </a:ln>
                <a:solidFill>
                  <a:srgbClr val="B3B3B3"/>
                </a:solidFill>
                <a:effectLst/>
                <a:uLnTx/>
                <a:uFillTx/>
                <a:latin typeface="Arial" panose="020B0604020202020204" pitchFamily="34" charset="0"/>
                <a:ea typeface="+mn-ea"/>
                <a:cs typeface="Arial" panose="020B0604020202020204" pitchFamily="34" charset="0"/>
              </a:rPr>
              <a:t>GANADORA DEPENDE DE UNA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a:ln>
                  <a:noFill/>
                </a:ln>
                <a:solidFill>
                  <a:srgbClr val="B3B3B3"/>
                </a:solidFill>
                <a:effectLst/>
                <a:uLnTx/>
                <a:uFillTx/>
                <a:latin typeface="Arial" panose="020B0604020202020204" pitchFamily="34" charset="0"/>
                <a:ea typeface="+mn-ea"/>
                <a:cs typeface="Arial" panose="020B0604020202020204" pitchFamily="34" charset="0"/>
              </a:rPr>
              <a:t>IMPLEMENTACIÓN IMPECABLE,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a:ln>
                  <a:noFill/>
                </a:ln>
                <a:solidFill>
                  <a:srgbClr val="B3B3B3"/>
                </a:solidFill>
                <a:effectLst/>
                <a:uLnTx/>
                <a:uFillTx/>
                <a:latin typeface="Arial" panose="020B0604020202020204" pitchFamily="34" charset="0"/>
                <a:ea typeface="+mn-ea"/>
                <a:cs typeface="Arial" panose="020B0604020202020204" pitchFamily="34" charset="0"/>
              </a:rPr>
              <a:t>¡ESTAMOS SEGUROS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a:ln>
                  <a:noFill/>
                </a:ln>
                <a:solidFill>
                  <a:srgbClr val="B3B3B3"/>
                </a:solidFill>
                <a:effectLst/>
                <a:uLnTx/>
                <a:uFillTx/>
                <a:latin typeface="Arial" panose="020B0604020202020204" pitchFamily="34" charset="0"/>
                <a:ea typeface="+mn-ea"/>
                <a:cs typeface="Arial" panose="020B0604020202020204" pitchFamily="34" charset="0"/>
              </a:rPr>
              <a:t>QUE TU PUEDES LOGRARLO!</a:t>
            </a:r>
            <a:endParaRPr kumimoji="0" lang="en-US" sz="3200" b="1" i="0" u="none" strike="noStrike" kern="1200" cap="none" spc="0" normalizeH="0" baseline="0" noProof="0">
              <a:ln>
                <a:noFill/>
              </a:ln>
              <a:solidFill>
                <a:srgbClr val="B3B3B3"/>
              </a:solidFill>
              <a:effectLst/>
              <a:uLnTx/>
              <a:uFillTx/>
              <a:latin typeface="Arial" panose="020B0604020202020204" pitchFamily="34" charset="0"/>
              <a:ea typeface="+mn-ea"/>
              <a:cs typeface="Arial" panose="020B0604020202020204" pitchFamily="34" charset="0"/>
            </a:endParaRPr>
          </a:p>
        </p:txBody>
      </p:sp>
      <p:pic>
        <p:nvPicPr>
          <p:cNvPr id="4" name="Imagen 3">
            <a:extLst>
              <a:ext uri="{FF2B5EF4-FFF2-40B4-BE49-F238E27FC236}">
                <a16:creationId xmlns:a16="http://schemas.microsoft.com/office/drawing/2014/main" id="{8B2545CD-DB3F-884C-99E5-E79931763BF3}"/>
              </a:ext>
            </a:extLst>
          </p:cNvPr>
          <p:cNvPicPr>
            <a:picLocks noChangeAspect="1"/>
          </p:cNvPicPr>
          <p:nvPr/>
        </p:nvPicPr>
        <p:blipFill rotWithShape="1">
          <a:blip r:embed="rId3"/>
          <a:srcRect l="1193" r="1193" b="25351"/>
          <a:stretch/>
        </p:blipFill>
        <p:spPr>
          <a:xfrm>
            <a:off x="0" y="0"/>
            <a:ext cx="12192000" cy="6223000"/>
          </a:xfrm>
          <a:prstGeom prst="rect">
            <a:avLst/>
          </a:prstGeom>
        </p:spPr>
      </p:pic>
      <p:sp>
        <p:nvSpPr>
          <p:cNvPr id="7" name="CuadroTexto 6">
            <a:extLst>
              <a:ext uri="{FF2B5EF4-FFF2-40B4-BE49-F238E27FC236}">
                <a16:creationId xmlns:a16="http://schemas.microsoft.com/office/drawing/2014/main" id="{3686641C-2F87-C749-A8B5-48792B1A77F1}"/>
              </a:ext>
            </a:extLst>
          </p:cNvPr>
          <p:cNvSpPr txBox="1"/>
          <p:nvPr/>
        </p:nvSpPr>
        <p:spPr>
          <a:xfrm>
            <a:off x="506161" y="4722121"/>
            <a:ext cx="10692999" cy="107721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a:ln>
                  <a:noFill/>
                </a:ln>
                <a:solidFill>
                  <a:srgbClr val="B3B3B3"/>
                </a:solidFill>
                <a:effectLst/>
                <a:uLnTx/>
                <a:uFillTx/>
                <a:latin typeface="Arial"/>
                <a:ea typeface="+mn-ea"/>
                <a:cs typeface="Arial"/>
              </a:rPr>
              <a:t>SOMOS 1 EQUIPO 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a:ln>
                  <a:noFill/>
                </a:ln>
                <a:solidFill>
                  <a:srgbClr val="B3B3B3"/>
                </a:solidFill>
                <a:effectLst/>
                <a:uLnTx/>
                <a:uFillTx/>
                <a:latin typeface="Arial"/>
                <a:ea typeface="+mn-ea"/>
                <a:cs typeface="Arial"/>
              </a:rPr>
              <a:t>¡PODEMOS LOGRARLO CON LA MEJOR ENERGIA!</a:t>
            </a:r>
          </a:p>
        </p:txBody>
      </p:sp>
      <p:pic>
        <p:nvPicPr>
          <p:cNvPr id="5" name="Imagen 4">
            <a:extLst>
              <a:ext uri="{FF2B5EF4-FFF2-40B4-BE49-F238E27FC236}">
                <a16:creationId xmlns:a16="http://schemas.microsoft.com/office/drawing/2014/main" id="{0381A9D6-E5B7-E241-BD5F-C535A0343657}"/>
              </a:ext>
            </a:extLst>
          </p:cNvPr>
          <p:cNvPicPr>
            <a:picLocks noChangeAspect="1"/>
          </p:cNvPicPr>
          <p:nvPr/>
        </p:nvPicPr>
        <p:blipFill>
          <a:blip r:embed="rId4"/>
          <a:stretch>
            <a:fillRect/>
          </a:stretch>
        </p:blipFill>
        <p:spPr>
          <a:xfrm>
            <a:off x="0" y="6206238"/>
            <a:ext cx="12192000" cy="635000"/>
          </a:xfrm>
          <a:prstGeom prst="rect">
            <a:avLst/>
          </a:prstGeom>
        </p:spPr>
      </p:pic>
      <p:sp>
        <p:nvSpPr>
          <p:cNvPr id="2" name="Título 1">
            <a:extLst>
              <a:ext uri="{FF2B5EF4-FFF2-40B4-BE49-F238E27FC236}">
                <a16:creationId xmlns:a16="http://schemas.microsoft.com/office/drawing/2014/main" id="{F0323824-81EB-ADD9-61B0-3E277437CD2C}"/>
              </a:ext>
            </a:extLst>
          </p:cNvPr>
          <p:cNvSpPr>
            <a:spLocks noGrp="1"/>
          </p:cNvSpPr>
          <p:nvPr/>
        </p:nvSpPr>
        <p:spPr>
          <a:xfrm>
            <a:off x="530038" y="3844958"/>
            <a:ext cx="6130534" cy="877163"/>
          </a:xfrm>
          <a:prstGeom prst="rect">
            <a:avLst/>
          </a:prstGeom>
        </p:spPr>
        <p:txBody>
          <a:bodyPr vert="horz" wrap="square" lIns="91440" tIns="0" rIns="91440" bIns="45720" rtlCol="0" anchor="t" anchorCtr="0">
            <a:spAutoFit/>
          </a:bodyPr>
          <a:lstStyle>
            <a:lvl1pPr algn="l" defTabSz="914400" rtl="0" eaLnBrk="1" latinLnBrk="0" hangingPunct="1">
              <a:lnSpc>
                <a:spcPts val="6400"/>
              </a:lnSpc>
              <a:spcBef>
                <a:spcPct val="0"/>
              </a:spcBef>
              <a:spcAft>
                <a:spcPts val="600"/>
              </a:spcAft>
              <a:buNone/>
              <a:defRPr sz="4800" b="1" i="0" kern="0" cap="none" spc="0" normalizeH="0" baseline="0">
                <a:solidFill>
                  <a:schemeClr val="tx1"/>
                </a:solidFill>
                <a:latin typeface="Arial" panose="020B0604020202020204" pitchFamily="34" charset="0"/>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s-CO" sz="2700" b="0" i="0" u="none" strike="noStrike" kern="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rPr>
              <a:t>NUESTRO PLAN ESTÁ DISEÑADO PARA SEGUIR CRECIENDO</a:t>
            </a:r>
            <a:endParaRPr kumimoji="0" lang="es-419" sz="2700" b="0" i="0" u="none" strike="noStrike" kern="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0206789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8BD3579-2AAA-43B9-84CE-D4AEA4D5AFE6}"/>
              </a:ext>
            </a:extLst>
          </p:cNvPr>
          <p:cNvSpPr>
            <a:spLocks noGrp="1"/>
          </p:cNvSpPr>
          <p:nvPr>
            <p:ph type="body" sz="quarter" idx="39"/>
          </p:nvPr>
        </p:nvSpPr>
        <p:spPr>
          <a:xfrm>
            <a:off x="695400" y="476671"/>
            <a:ext cx="10801200" cy="590931"/>
          </a:xfrm>
        </p:spPr>
        <p:txBody>
          <a:bodyPr/>
          <a:lstStyle/>
          <a:p>
            <a:r>
              <a:rPr lang="es-CO" b="1" dirty="0">
                <a:solidFill>
                  <a:schemeClr val="tx1"/>
                </a:solidFill>
              </a:rPr>
              <a:t>5. Plan de la Organización</a:t>
            </a:r>
            <a:endParaRPr lang="es-CO" dirty="0"/>
          </a:p>
        </p:txBody>
      </p:sp>
      <p:pic>
        <p:nvPicPr>
          <p:cNvPr id="35" name="Imagen 34">
            <a:extLst>
              <a:ext uri="{FF2B5EF4-FFF2-40B4-BE49-F238E27FC236}">
                <a16:creationId xmlns:a16="http://schemas.microsoft.com/office/drawing/2014/main" id="{5330D0EA-0ECC-45AC-BB49-4203397708C8}"/>
              </a:ext>
            </a:extLst>
          </p:cNvPr>
          <p:cNvPicPr>
            <a:picLocks noChangeAspect="1"/>
          </p:cNvPicPr>
          <p:nvPr/>
        </p:nvPicPr>
        <p:blipFill rotWithShape="1">
          <a:blip r:embed="rId2"/>
          <a:srcRect l="41731" t="50000" r="38188" b="42650"/>
          <a:stretch/>
        </p:blipFill>
        <p:spPr>
          <a:xfrm>
            <a:off x="2207568" y="6225665"/>
            <a:ext cx="1512168" cy="311329"/>
          </a:xfrm>
          <a:prstGeom prst="rect">
            <a:avLst/>
          </a:prstGeom>
        </p:spPr>
      </p:pic>
      <p:pic>
        <p:nvPicPr>
          <p:cNvPr id="9" name="Imagen 8">
            <a:extLst>
              <a:ext uri="{FF2B5EF4-FFF2-40B4-BE49-F238E27FC236}">
                <a16:creationId xmlns:a16="http://schemas.microsoft.com/office/drawing/2014/main" id="{BED28809-DE4A-4EDC-B09C-2BBA566B1476}"/>
              </a:ext>
            </a:extLst>
          </p:cNvPr>
          <p:cNvPicPr>
            <a:picLocks noChangeAspect="1"/>
          </p:cNvPicPr>
          <p:nvPr/>
        </p:nvPicPr>
        <p:blipFill rotWithShape="1">
          <a:blip r:embed="rId3"/>
          <a:srcRect l="11263" t="18271" r="8184" b="12541"/>
          <a:stretch/>
        </p:blipFill>
        <p:spPr>
          <a:xfrm>
            <a:off x="558603" y="5932764"/>
            <a:ext cx="1311026" cy="604230"/>
          </a:xfrm>
          <a:prstGeom prst="rect">
            <a:avLst/>
          </a:prstGeom>
        </p:spPr>
      </p:pic>
      <p:sp>
        <p:nvSpPr>
          <p:cNvPr id="7" name="Marcador de contenido 2">
            <a:extLst>
              <a:ext uri="{FF2B5EF4-FFF2-40B4-BE49-F238E27FC236}">
                <a16:creationId xmlns:a16="http://schemas.microsoft.com/office/drawing/2014/main" id="{8DBCCB16-E59E-4B17-8152-0E4100DF7DCF}"/>
              </a:ext>
            </a:extLst>
          </p:cNvPr>
          <p:cNvSpPr txBox="1">
            <a:spLocks/>
          </p:cNvSpPr>
          <p:nvPr/>
        </p:nvSpPr>
        <p:spPr>
          <a:xfrm>
            <a:off x="523800" y="1943425"/>
            <a:ext cx="10972800" cy="42914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spc="0" baseline="0">
                <a:solidFill>
                  <a:schemeClr val="tx1"/>
                </a:solidFill>
                <a:latin typeface="Arial" panose="020B0604020202020204" pitchFamily="34" charset="0"/>
                <a:ea typeface="+mn-ea"/>
                <a:cs typeface="+mn-cs"/>
              </a:defRPr>
            </a:lvl1pPr>
            <a:lvl2pPr marL="449263" indent="-179388" algn="l" defTabSz="914400" rtl="0" eaLnBrk="1" latinLnBrk="0" hangingPunct="1">
              <a:lnSpc>
                <a:spcPct val="90000"/>
              </a:lnSpc>
              <a:spcBef>
                <a:spcPts val="500"/>
              </a:spcBef>
              <a:buFont typeface="Arial" panose="020B0604020202020204" pitchFamily="34" charset="0"/>
              <a:buChar char="•"/>
              <a:tabLst/>
              <a:defRPr sz="2000" b="0" i="0" kern="1200" spc="0" baseline="0">
                <a:solidFill>
                  <a:schemeClr val="tx1"/>
                </a:solidFill>
                <a:latin typeface="Arial" panose="020B0604020202020204" pitchFamily="34" charset="0"/>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sz="1800" b="0" i="0" kern="1200" spc="0" baseline="0">
                <a:solidFill>
                  <a:schemeClr val="tx1"/>
                </a:solidFill>
                <a:latin typeface="Arial" panose="020B0604020202020204" pitchFamily="34" charset="0"/>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CO" sz="2400" b="0" i="0" u="none" strike="noStrike" kern="1200" cap="none" spc="0" normalizeH="0" baseline="0" noProof="0" dirty="0">
              <a:ln>
                <a:noFill/>
              </a:ln>
              <a:solidFill>
                <a:srgbClr val="666666"/>
              </a:solidFill>
              <a:effectLst/>
              <a:uLnTx/>
              <a:uFillTx/>
              <a:latin typeface="Arial" panose="020B0604020202020204" pitchFamily="34" charset="0"/>
              <a:ea typeface="+mn-ea"/>
              <a:cs typeface="+mn-cs"/>
            </a:endParaRPr>
          </a:p>
        </p:txBody>
      </p:sp>
      <p:grpSp>
        <p:nvGrpSpPr>
          <p:cNvPr id="6" name="Grupo 5">
            <a:extLst>
              <a:ext uri="{FF2B5EF4-FFF2-40B4-BE49-F238E27FC236}">
                <a16:creationId xmlns:a16="http://schemas.microsoft.com/office/drawing/2014/main" id="{25FD8FD5-3783-410A-8DA1-D65BDEDD9305}"/>
              </a:ext>
            </a:extLst>
          </p:cNvPr>
          <p:cNvGrpSpPr/>
          <p:nvPr/>
        </p:nvGrpSpPr>
        <p:grpSpPr>
          <a:xfrm>
            <a:off x="153383" y="2356192"/>
            <a:ext cx="7772456" cy="1583450"/>
            <a:chOff x="454988" y="1520997"/>
            <a:chExt cx="5861457" cy="1526233"/>
          </a:xfrm>
        </p:grpSpPr>
        <p:sp>
          <p:nvSpPr>
            <p:cNvPr id="8" name="Oval Callout 81">
              <a:extLst>
                <a:ext uri="{FF2B5EF4-FFF2-40B4-BE49-F238E27FC236}">
                  <a16:creationId xmlns:a16="http://schemas.microsoft.com/office/drawing/2014/main" id="{43A46A1F-9434-4EAE-A972-5D8746502398}"/>
                </a:ext>
              </a:extLst>
            </p:cNvPr>
            <p:cNvSpPr/>
            <p:nvPr/>
          </p:nvSpPr>
          <p:spPr>
            <a:xfrm>
              <a:off x="633032" y="2612726"/>
              <a:ext cx="468072" cy="434504"/>
            </a:xfrm>
            <a:prstGeom prst="wedgeEllipseCallout">
              <a:avLst>
                <a:gd name="adj1" fmla="val 530"/>
                <a:gd name="adj2" fmla="val 171874"/>
              </a:avLst>
            </a:prstGeom>
            <a:solidFill>
              <a:srgbClr val="FFC000"/>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10" name="TextBox 82">
              <a:extLst>
                <a:ext uri="{FF2B5EF4-FFF2-40B4-BE49-F238E27FC236}">
                  <a16:creationId xmlns:a16="http://schemas.microsoft.com/office/drawing/2014/main" id="{0E2116D0-49DC-4448-962B-43994E630065}"/>
                </a:ext>
              </a:extLst>
            </p:cNvPr>
            <p:cNvSpPr txBox="1"/>
            <p:nvPr/>
          </p:nvSpPr>
          <p:spPr>
            <a:xfrm>
              <a:off x="454988" y="2165066"/>
              <a:ext cx="770724" cy="369332"/>
            </a:xfrm>
            <a:prstGeom prst="rect">
              <a:avLst/>
            </a:prstGeom>
            <a:noFill/>
          </p:spPr>
          <p:txBody>
            <a:bodyPr wrap="non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800" b="1" i="0" u="sng"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panose="020F0502020204030204"/>
                  <a:ea typeface="+mn-ea"/>
                  <a:cs typeface="+mn-cs"/>
                </a:rPr>
                <a:t>SEDES</a:t>
              </a:r>
              <a:endParaRPr kumimoji="0" lang="en-US" sz="1800" b="1" i="0" u="sng"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1" name="Rectángulo 10">
              <a:extLst>
                <a:ext uri="{FF2B5EF4-FFF2-40B4-BE49-F238E27FC236}">
                  <a16:creationId xmlns:a16="http://schemas.microsoft.com/office/drawing/2014/main" id="{9EF88E63-4AB7-4221-BF66-7D51ED01F299}"/>
                </a:ext>
              </a:extLst>
            </p:cNvPr>
            <p:cNvSpPr/>
            <p:nvPr/>
          </p:nvSpPr>
          <p:spPr>
            <a:xfrm>
              <a:off x="784009" y="1520997"/>
              <a:ext cx="5532436" cy="106795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1800" b="1" i="0" u="none" strike="noStrike" kern="1200" cap="none" spc="0" normalizeH="0" baseline="0" noProof="0" dirty="0">
                  <a:ln>
                    <a:noFill/>
                  </a:ln>
                  <a:solidFill>
                    <a:srgbClr val="666666"/>
                  </a:solidFill>
                  <a:effectLst/>
                  <a:uLnTx/>
                  <a:uFillTx/>
                  <a:latin typeface="Arial" panose="020B0604020202020204"/>
                  <a:ea typeface="+mn-ea"/>
                  <a:cs typeface="+mn-cs"/>
                </a:rPr>
                <a:t>  7 Sucursales:  </a:t>
              </a:r>
              <a:r>
                <a:rPr kumimoji="0" lang="es-MX" sz="1800" b="0" i="0" u="none" strike="noStrike" kern="1200" cap="none" spc="0" normalizeH="0" baseline="0" noProof="0" dirty="0">
                  <a:ln>
                    <a:noFill/>
                  </a:ln>
                  <a:solidFill>
                    <a:srgbClr val="FF0000"/>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s-MX" sz="1600" b="0" i="0" u="none" strike="noStrike" kern="1200" cap="none" spc="0" normalizeH="0" baseline="0" noProof="0" dirty="0">
                  <a:ln>
                    <a:noFill/>
                  </a:ln>
                  <a:solidFill>
                    <a:srgbClr val="666666"/>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dirty="0">
                <a:ln>
                  <a:noFill/>
                </a:ln>
                <a:solidFill>
                  <a:srgbClr val="666666"/>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grpSp>
      <p:grpSp>
        <p:nvGrpSpPr>
          <p:cNvPr id="12" name="Grupo 11">
            <a:extLst>
              <a:ext uri="{FF2B5EF4-FFF2-40B4-BE49-F238E27FC236}">
                <a16:creationId xmlns:a16="http://schemas.microsoft.com/office/drawing/2014/main" id="{D494E224-9622-41EA-9ADA-F976DCAF8D98}"/>
              </a:ext>
            </a:extLst>
          </p:cNvPr>
          <p:cNvGrpSpPr/>
          <p:nvPr/>
        </p:nvGrpSpPr>
        <p:grpSpPr>
          <a:xfrm>
            <a:off x="7740966" y="1067602"/>
            <a:ext cx="3861360" cy="4542448"/>
            <a:chOff x="6551087" y="102885"/>
            <a:chExt cx="4334937" cy="5507165"/>
          </a:xfrm>
        </p:grpSpPr>
        <p:grpSp>
          <p:nvGrpSpPr>
            <p:cNvPr id="13" name="Grupo 12">
              <a:extLst>
                <a:ext uri="{FF2B5EF4-FFF2-40B4-BE49-F238E27FC236}">
                  <a16:creationId xmlns:a16="http://schemas.microsoft.com/office/drawing/2014/main" id="{DD5D7147-60F0-43B6-87D8-7E968BFC4846}"/>
                </a:ext>
              </a:extLst>
            </p:cNvPr>
            <p:cNvGrpSpPr/>
            <p:nvPr/>
          </p:nvGrpSpPr>
          <p:grpSpPr>
            <a:xfrm>
              <a:off x="6551087" y="102885"/>
              <a:ext cx="4334937" cy="5507165"/>
              <a:chOff x="2851288" y="328957"/>
              <a:chExt cx="4334937" cy="5507165"/>
            </a:xfrm>
          </p:grpSpPr>
          <p:sp>
            <p:nvSpPr>
              <p:cNvPr id="15" name="Freeform 23">
                <a:extLst>
                  <a:ext uri="{FF2B5EF4-FFF2-40B4-BE49-F238E27FC236}">
                    <a16:creationId xmlns:a16="http://schemas.microsoft.com/office/drawing/2014/main" id="{5E7BD30B-C713-44A4-9037-5E96F818A43A}"/>
                  </a:ext>
                </a:extLst>
              </p:cNvPr>
              <p:cNvSpPr>
                <a:spLocks noChangeArrowheads="1"/>
              </p:cNvSpPr>
              <p:nvPr/>
            </p:nvSpPr>
            <p:spPr bwMode="auto">
              <a:xfrm>
                <a:off x="3744144" y="3270017"/>
                <a:ext cx="779864" cy="797002"/>
              </a:xfrm>
              <a:custGeom>
                <a:avLst/>
                <a:gdLst>
                  <a:gd name="T0" fmla="*/ 2147483646 w 2454"/>
                  <a:gd name="T1" fmla="*/ 2147483646 h 2578"/>
                  <a:gd name="T2" fmla="*/ 2147483646 w 2454"/>
                  <a:gd name="T3" fmla="*/ 2147483646 h 2578"/>
                  <a:gd name="T4" fmla="*/ 2147483646 w 2454"/>
                  <a:gd name="T5" fmla="*/ 2147483646 h 2578"/>
                  <a:gd name="T6" fmla="*/ 2147483646 w 2454"/>
                  <a:gd name="T7" fmla="*/ 2147483646 h 2578"/>
                  <a:gd name="T8" fmla="*/ 2147483646 w 2454"/>
                  <a:gd name="T9" fmla="*/ 2147483646 h 2578"/>
                  <a:gd name="T10" fmla="*/ 2147483646 w 2454"/>
                  <a:gd name="T11" fmla="*/ 2147483646 h 2578"/>
                  <a:gd name="T12" fmla="*/ 2147483646 w 2454"/>
                  <a:gd name="T13" fmla="*/ 2147483646 h 2578"/>
                  <a:gd name="T14" fmla="*/ 2147483646 w 2454"/>
                  <a:gd name="T15" fmla="*/ 2147483646 h 2578"/>
                  <a:gd name="T16" fmla="*/ 2147483646 w 2454"/>
                  <a:gd name="T17" fmla="*/ 2147483646 h 2578"/>
                  <a:gd name="T18" fmla="*/ 2147483646 w 2454"/>
                  <a:gd name="T19" fmla="*/ 2147483646 h 2578"/>
                  <a:gd name="T20" fmla="*/ 2147483646 w 2454"/>
                  <a:gd name="T21" fmla="*/ 2147483646 h 2578"/>
                  <a:gd name="T22" fmla="*/ 2147483646 w 2454"/>
                  <a:gd name="T23" fmla="*/ 2147483646 h 2578"/>
                  <a:gd name="T24" fmla="*/ 2147483646 w 2454"/>
                  <a:gd name="T25" fmla="*/ 2147483646 h 2578"/>
                  <a:gd name="T26" fmla="*/ 2147483646 w 2454"/>
                  <a:gd name="T27" fmla="*/ 2147483646 h 2578"/>
                  <a:gd name="T28" fmla="*/ 2147483646 w 2454"/>
                  <a:gd name="T29" fmla="*/ 2147483646 h 2578"/>
                  <a:gd name="T30" fmla="*/ 2147483646 w 2454"/>
                  <a:gd name="T31" fmla="*/ 2147483646 h 2578"/>
                  <a:gd name="T32" fmla="*/ 2147483646 w 2454"/>
                  <a:gd name="T33" fmla="*/ 2147483646 h 2578"/>
                  <a:gd name="T34" fmla="*/ 2147483646 w 2454"/>
                  <a:gd name="T35" fmla="*/ 2147483646 h 2578"/>
                  <a:gd name="T36" fmla="*/ 2147483646 w 2454"/>
                  <a:gd name="T37" fmla="*/ 2147483646 h 2578"/>
                  <a:gd name="T38" fmla="*/ 2147483646 w 2454"/>
                  <a:gd name="T39" fmla="*/ 2147483646 h 2578"/>
                  <a:gd name="T40" fmla="*/ 2147483646 w 2454"/>
                  <a:gd name="T41" fmla="*/ 2147483646 h 2578"/>
                  <a:gd name="T42" fmla="*/ 2147483646 w 2454"/>
                  <a:gd name="T43" fmla="*/ 2147483646 h 2578"/>
                  <a:gd name="T44" fmla="*/ 2147483646 w 2454"/>
                  <a:gd name="T45" fmla="*/ 2147483646 h 2578"/>
                  <a:gd name="T46" fmla="*/ 2147483646 w 2454"/>
                  <a:gd name="T47" fmla="*/ 2147483646 h 2578"/>
                  <a:gd name="T48" fmla="*/ 2147483646 w 2454"/>
                  <a:gd name="T49" fmla="*/ 2147483646 h 2578"/>
                  <a:gd name="T50" fmla="*/ 2147483646 w 2454"/>
                  <a:gd name="T51" fmla="*/ 2147483646 h 2578"/>
                  <a:gd name="T52" fmla="*/ 2147483646 w 2454"/>
                  <a:gd name="T53" fmla="*/ 2147483646 h 2578"/>
                  <a:gd name="T54" fmla="*/ 2147483646 w 2454"/>
                  <a:gd name="T55" fmla="*/ 2147483646 h 2578"/>
                  <a:gd name="T56" fmla="*/ 2147483646 w 2454"/>
                  <a:gd name="T57" fmla="*/ 2147483646 h 2578"/>
                  <a:gd name="T58" fmla="*/ 2147483646 w 2454"/>
                  <a:gd name="T59" fmla="*/ 2147483646 h 2578"/>
                  <a:gd name="T60" fmla="*/ 2147483646 w 2454"/>
                  <a:gd name="T61" fmla="*/ 2147483646 h 2578"/>
                  <a:gd name="T62" fmla="*/ 2147483646 w 2454"/>
                  <a:gd name="T63" fmla="*/ 2147483646 h 2578"/>
                  <a:gd name="T64" fmla="*/ 2147483646 w 2454"/>
                  <a:gd name="T65" fmla="*/ 2147483646 h 2578"/>
                  <a:gd name="T66" fmla="*/ 2147483646 w 2454"/>
                  <a:gd name="T67" fmla="*/ 2147483646 h 2578"/>
                  <a:gd name="T68" fmla="*/ 2147483646 w 2454"/>
                  <a:gd name="T69" fmla="*/ 2147483646 h 2578"/>
                  <a:gd name="T70" fmla="*/ 2147483646 w 2454"/>
                  <a:gd name="T71" fmla="*/ 2147483646 h 2578"/>
                  <a:gd name="T72" fmla="*/ 2147483646 w 2454"/>
                  <a:gd name="T73" fmla="*/ 2147483646 h 2578"/>
                  <a:gd name="T74" fmla="*/ 2147483646 w 2454"/>
                  <a:gd name="T75" fmla="*/ 2147483646 h 2578"/>
                  <a:gd name="T76" fmla="*/ 2147483646 w 2454"/>
                  <a:gd name="T77" fmla="*/ 2147483646 h 2578"/>
                  <a:gd name="T78" fmla="*/ 2147483646 w 2454"/>
                  <a:gd name="T79" fmla="*/ 2147483646 h 2578"/>
                  <a:gd name="T80" fmla="*/ 2147483646 w 2454"/>
                  <a:gd name="T81" fmla="*/ 2147483646 h 2578"/>
                  <a:gd name="T82" fmla="*/ 2147483646 w 2454"/>
                  <a:gd name="T83" fmla="*/ 2147483646 h 2578"/>
                  <a:gd name="T84" fmla="*/ 2147483646 w 2454"/>
                  <a:gd name="T85" fmla="*/ 2147483646 h 2578"/>
                  <a:gd name="T86" fmla="*/ 2147483646 w 2454"/>
                  <a:gd name="T87" fmla="*/ 2147483646 h 2578"/>
                  <a:gd name="T88" fmla="*/ 2147483646 w 2454"/>
                  <a:gd name="T89" fmla="*/ 2147483646 h 2578"/>
                  <a:gd name="T90" fmla="*/ 2147483646 w 2454"/>
                  <a:gd name="T91" fmla="*/ 2147483646 h 2578"/>
                  <a:gd name="T92" fmla="*/ 2147483646 w 2454"/>
                  <a:gd name="T93" fmla="*/ 2147483646 h 2578"/>
                  <a:gd name="T94" fmla="*/ 2147483646 w 2454"/>
                  <a:gd name="T95" fmla="*/ 2147483646 h 2578"/>
                  <a:gd name="T96" fmla="*/ 2147483646 w 2454"/>
                  <a:gd name="T97" fmla="*/ 2147483646 h 2578"/>
                  <a:gd name="T98" fmla="*/ 2147483646 w 2454"/>
                  <a:gd name="T99" fmla="*/ 2147483646 h 2578"/>
                  <a:gd name="T100" fmla="*/ 2147483646 w 2454"/>
                  <a:gd name="T101" fmla="*/ 2147483646 h 2578"/>
                  <a:gd name="T102" fmla="*/ 2147483646 w 2454"/>
                  <a:gd name="T103" fmla="*/ 2147483646 h 2578"/>
                  <a:gd name="T104" fmla="*/ 2147483646 w 2454"/>
                  <a:gd name="T105" fmla="*/ 2147483646 h 2578"/>
                  <a:gd name="T106" fmla="*/ 2147483646 w 2454"/>
                  <a:gd name="T107" fmla="*/ 2147483646 h 2578"/>
                  <a:gd name="T108" fmla="*/ 2147483646 w 2454"/>
                  <a:gd name="T109" fmla="*/ 2147483646 h 2578"/>
                  <a:gd name="T110" fmla="*/ 2147483646 w 2454"/>
                  <a:gd name="T111" fmla="*/ 2147483646 h 2578"/>
                  <a:gd name="T112" fmla="*/ 2147483646 w 2454"/>
                  <a:gd name="T113" fmla="*/ 2147483646 h 2578"/>
                  <a:gd name="T114" fmla="*/ 2147483646 w 2454"/>
                  <a:gd name="T115" fmla="*/ 2147483646 h 2578"/>
                  <a:gd name="T116" fmla="*/ 2147483646 w 2454"/>
                  <a:gd name="T117" fmla="*/ 2147483646 h 2578"/>
                  <a:gd name="T118" fmla="*/ 2147483646 w 2454"/>
                  <a:gd name="T119" fmla="*/ 2147483646 h 25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454" h="2578">
                    <a:moveTo>
                      <a:pt x="1968" y="989"/>
                    </a:moveTo>
                    <a:lnTo>
                      <a:pt x="1994" y="918"/>
                    </a:lnTo>
                    <a:lnTo>
                      <a:pt x="2118" y="795"/>
                    </a:lnTo>
                    <a:lnTo>
                      <a:pt x="2197" y="724"/>
                    </a:lnTo>
                    <a:lnTo>
                      <a:pt x="2276" y="627"/>
                    </a:lnTo>
                    <a:lnTo>
                      <a:pt x="2303" y="565"/>
                    </a:lnTo>
                    <a:lnTo>
                      <a:pt x="2303" y="486"/>
                    </a:lnTo>
                    <a:lnTo>
                      <a:pt x="2312" y="398"/>
                    </a:lnTo>
                    <a:lnTo>
                      <a:pt x="2338" y="309"/>
                    </a:lnTo>
                    <a:lnTo>
                      <a:pt x="2391" y="283"/>
                    </a:lnTo>
                    <a:lnTo>
                      <a:pt x="2409" y="221"/>
                    </a:lnTo>
                    <a:lnTo>
                      <a:pt x="2453" y="168"/>
                    </a:lnTo>
                    <a:lnTo>
                      <a:pt x="2444" y="115"/>
                    </a:lnTo>
                    <a:lnTo>
                      <a:pt x="2426" y="36"/>
                    </a:lnTo>
                    <a:lnTo>
                      <a:pt x="2365" y="0"/>
                    </a:lnTo>
                    <a:lnTo>
                      <a:pt x="2356" y="62"/>
                    </a:lnTo>
                    <a:lnTo>
                      <a:pt x="2285" y="124"/>
                    </a:lnTo>
                    <a:lnTo>
                      <a:pt x="2223" y="177"/>
                    </a:lnTo>
                    <a:lnTo>
                      <a:pt x="2171" y="221"/>
                    </a:lnTo>
                    <a:lnTo>
                      <a:pt x="2153" y="292"/>
                    </a:lnTo>
                    <a:lnTo>
                      <a:pt x="2126" y="336"/>
                    </a:lnTo>
                    <a:lnTo>
                      <a:pt x="2126" y="398"/>
                    </a:lnTo>
                    <a:lnTo>
                      <a:pt x="2082" y="459"/>
                    </a:lnTo>
                    <a:lnTo>
                      <a:pt x="2038" y="530"/>
                    </a:lnTo>
                    <a:lnTo>
                      <a:pt x="2003" y="583"/>
                    </a:lnTo>
                    <a:lnTo>
                      <a:pt x="1932" y="618"/>
                    </a:lnTo>
                    <a:lnTo>
                      <a:pt x="1818" y="618"/>
                    </a:lnTo>
                    <a:lnTo>
                      <a:pt x="1756" y="583"/>
                    </a:lnTo>
                    <a:lnTo>
                      <a:pt x="1782" y="530"/>
                    </a:lnTo>
                    <a:lnTo>
                      <a:pt x="1835" y="495"/>
                    </a:lnTo>
                    <a:lnTo>
                      <a:pt x="1782" y="442"/>
                    </a:lnTo>
                    <a:lnTo>
                      <a:pt x="1703" y="450"/>
                    </a:lnTo>
                    <a:lnTo>
                      <a:pt x="1615" y="486"/>
                    </a:lnTo>
                    <a:lnTo>
                      <a:pt x="1562" y="539"/>
                    </a:lnTo>
                    <a:lnTo>
                      <a:pt x="1518" y="495"/>
                    </a:lnTo>
                    <a:lnTo>
                      <a:pt x="1420" y="486"/>
                    </a:lnTo>
                    <a:lnTo>
                      <a:pt x="1367" y="521"/>
                    </a:lnTo>
                    <a:lnTo>
                      <a:pt x="1297" y="583"/>
                    </a:lnTo>
                    <a:lnTo>
                      <a:pt x="1226" y="627"/>
                    </a:lnTo>
                    <a:lnTo>
                      <a:pt x="1165" y="680"/>
                    </a:lnTo>
                    <a:lnTo>
                      <a:pt x="1182" y="742"/>
                    </a:lnTo>
                    <a:lnTo>
                      <a:pt x="1165" y="786"/>
                    </a:lnTo>
                    <a:lnTo>
                      <a:pt x="1076" y="803"/>
                    </a:lnTo>
                    <a:lnTo>
                      <a:pt x="1006" y="830"/>
                    </a:lnTo>
                    <a:lnTo>
                      <a:pt x="962" y="901"/>
                    </a:lnTo>
                    <a:lnTo>
                      <a:pt x="900" y="883"/>
                    </a:lnTo>
                    <a:lnTo>
                      <a:pt x="856" y="918"/>
                    </a:lnTo>
                    <a:lnTo>
                      <a:pt x="820" y="971"/>
                    </a:lnTo>
                    <a:lnTo>
                      <a:pt x="732" y="980"/>
                    </a:lnTo>
                    <a:lnTo>
                      <a:pt x="688" y="1024"/>
                    </a:lnTo>
                    <a:lnTo>
                      <a:pt x="714" y="1121"/>
                    </a:lnTo>
                    <a:lnTo>
                      <a:pt x="741" y="1227"/>
                    </a:lnTo>
                    <a:lnTo>
                      <a:pt x="776" y="1289"/>
                    </a:lnTo>
                    <a:lnTo>
                      <a:pt x="829" y="1359"/>
                    </a:lnTo>
                    <a:lnTo>
                      <a:pt x="873" y="1430"/>
                    </a:lnTo>
                    <a:lnTo>
                      <a:pt x="891" y="1483"/>
                    </a:lnTo>
                    <a:lnTo>
                      <a:pt x="891" y="1536"/>
                    </a:lnTo>
                    <a:lnTo>
                      <a:pt x="829" y="1545"/>
                    </a:lnTo>
                    <a:lnTo>
                      <a:pt x="776" y="1518"/>
                    </a:lnTo>
                    <a:lnTo>
                      <a:pt x="714" y="1518"/>
                    </a:lnTo>
                    <a:lnTo>
                      <a:pt x="670" y="1509"/>
                    </a:lnTo>
                    <a:lnTo>
                      <a:pt x="635" y="1580"/>
                    </a:lnTo>
                    <a:lnTo>
                      <a:pt x="564" y="1624"/>
                    </a:lnTo>
                    <a:lnTo>
                      <a:pt x="520" y="1633"/>
                    </a:lnTo>
                    <a:lnTo>
                      <a:pt x="432" y="1598"/>
                    </a:lnTo>
                    <a:lnTo>
                      <a:pt x="361" y="1606"/>
                    </a:lnTo>
                    <a:lnTo>
                      <a:pt x="344" y="1686"/>
                    </a:lnTo>
                    <a:lnTo>
                      <a:pt x="300" y="1712"/>
                    </a:lnTo>
                    <a:lnTo>
                      <a:pt x="247" y="1765"/>
                    </a:lnTo>
                    <a:lnTo>
                      <a:pt x="300" y="1818"/>
                    </a:lnTo>
                    <a:lnTo>
                      <a:pt x="335" y="1898"/>
                    </a:lnTo>
                    <a:lnTo>
                      <a:pt x="300" y="1942"/>
                    </a:lnTo>
                    <a:lnTo>
                      <a:pt x="229" y="1986"/>
                    </a:lnTo>
                    <a:lnTo>
                      <a:pt x="167" y="1933"/>
                    </a:lnTo>
                    <a:lnTo>
                      <a:pt x="106" y="1898"/>
                    </a:lnTo>
                    <a:lnTo>
                      <a:pt x="8" y="1924"/>
                    </a:lnTo>
                    <a:lnTo>
                      <a:pt x="0" y="2003"/>
                    </a:lnTo>
                    <a:lnTo>
                      <a:pt x="26" y="2065"/>
                    </a:lnTo>
                    <a:lnTo>
                      <a:pt x="17" y="2127"/>
                    </a:lnTo>
                    <a:lnTo>
                      <a:pt x="35" y="2189"/>
                    </a:lnTo>
                    <a:lnTo>
                      <a:pt x="97" y="2206"/>
                    </a:lnTo>
                    <a:lnTo>
                      <a:pt x="176" y="2233"/>
                    </a:lnTo>
                    <a:lnTo>
                      <a:pt x="229" y="2277"/>
                    </a:lnTo>
                    <a:lnTo>
                      <a:pt x="220" y="2409"/>
                    </a:lnTo>
                    <a:lnTo>
                      <a:pt x="256" y="2471"/>
                    </a:lnTo>
                    <a:lnTo>
                      <a:pt x="335" y="2489"/>
                    </a:lnTo>
                    <a:lnTo>
                      <a:pt x="397" y="2489"/>
                    </a:lnTo>
                    <a:lnTo>
                      <a:pt x="441" y="2533"/>
                    </a:lnTo>
                    <a:lnTo>
                      <a:pt x="494" y="2568"/>
                    </a:lnTo>
                    <a:lnTo>
                      <a:pt x="564" y="2559"/>
                    </a:lnTo>
                    <a:lnTo>
                      <a:pt x="635" y="2551"/>
                    </a:lnTo>
                    <a:lnTo>
                      <a:pt x="679" y="2577"/>
                    </a:lnTo>
                    <a:lnTo>
                      <a:pt x="767" y="2551"/>
                    </a:lnTo>
                    <a:lnTo>
                      <a:pt x="829" y="2471"/>
                    </a:lnTo>
                    <a:lnTo>
                      <a:pt x="909" y="2401"/>
                    </a:lnTo>
                    <a:lnTo>
                      <a:pt x="962" y="2348"/>
                    </a:lnTo>
                    <a:lnTo>
                      <a:pt x="979" y="2268"/>
                    </a:lnTo>
                    <a:lnTo>
                      <a:pt x="1032" y="2215"/>
                    </a:lnTo>
                    <a:lnTo>
                      <a:pt x="1094" y="2162"/>
                    </a:lnTo>
                    <a:lnTo>
                      <a:pt x="1138" y="2092"/>
                    </a:lnTo>
                    <a:lnTo>
                      <a:pt x="1235" y="2039"/>
                    </a:lnTo>
                    <a:lnTo>
                      <a:pt x="1270" y="1959"/>
                    </a:lnTo>
                    <a:lnTo>
                      <a:pt x="1315" y="1889"/>
                    </a:lnTo>
                    <a:lnTo>
                      <a:pt x="1376" y="1827"/>
                    </a:lnTo>
                    <a:lnTo>
                      <a:pt x="1412" y="1756"/>
                    </a:lnTo>
                    <a:lnTo>
                      <a:pt x="1465" y="1721"/>
                    </a:lnTo>
                    <a:lnTo>
                      <a:pt x="1526" y="1651"/>
                    </a:lnTo>
                    <a:lnTo>
                      <a:pt x="1570" y="1553"/>
                    </a:lnTo>
                    <a:lnTo>
                      <a:pt x="1588" y="1465"/>
                    </a:lnTo>
                    <a:lnTo>
                      <a:pt x="1615" y="1421"/>
                    </a:lnTo>
                    <a:lnTo>
                      <a:pt x="1676" y="1430"/>
                    </a:lnTo>
                    <a:lnTo>
                      <a:pt x="1720" y="1456"/>
                    </a:lnTo>
                    <a:lnTo>
                      <a:pt x="1818" y="1403"/>
                    </a:lnTo>
                    <a:lnTo>
                      <a:pt x="1888" y="1333"/>
                    </a:lnTo>
                    <a:lnTo>
                      <a:pt x="1906" y="1280"/>
                    </a:lnTo>
                    <a:lnTo>
                      <a:pt x="1862" y="1236"/>
                    </a:lnTo>
                    <a:lnTo>
                      <a:pt x="1818" y="1183"/>
                    </a:lnTo>
                    <a:lnTo>
                      <a:pt x="1844" y="1130"/>
                    </a:lnTo>
                    <a:lnTo>
                      <a:pt x="1923" y="1042"/>
                    </a:lnTo>
                    <a:lnTo>
                      <a:pt x="1968" y="989"/>
                    </a:lnTo>
                  </a:path>
                </a:pathLst>
              </a:custGeom>
              <a:solidFill>
                <a:srgbClr val="B0B0B0"/>
              </a:solidFill>
              <a:ln w="9525">
                <a:solidFill>
                  <a:sysClr val="window" lastClr="FFFFFF"/>
                </a:solidFill>
                <a:round/>
                <a:headEnd/>
                <a:tailEnd/>
              </a:ln>
            </p:spPr>
            <p:txBody>
              <a:bodyPr wrap="none"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6" name="Freeform 1">
                <a:extLst>
                  <a:ext uri="{FF2B5EF4-FFF2-40B4-BE49-F238E27FC236}">
                    <a16:creationId xmlns:a16="http://schemas.microsoft.com/office/drawing/2014/main" id="{FA13A787-1C2F-4886-BD95-CDEA589252B7}"/>
                  </a:ext>
                </a:extLst>
              </p:cNvPr>
              <p:cNvSpPr>
                <a:spLocks noChangeArrowheads="1"/>
              </p:cNvSpPr>
              <p:nvPr/>
            </p:nvSpPr>
            <p:spPr bwMode="auto">
              <a:xfrm>
                <a:off x="3742764" y="1380729"/>
                <a:ext cx="660640" cy="702998"/>
              </a:xfrm>
              <a:custGeom>
                <a:avLst/>
                <a:gdLst>
                  <a:gd name="T0" fmla="*/ 2147483646 w 2075"/>
                  <a:gd name="T1" fmla="*/ 2147483646 h 2277"/>
                  <a:gd name="T2" fmla="*/ 2147483646 w 2075"/>
                  <a:gd name="T3" fmla="*/ 2147483646 h 2277"/>
                  <a:gd name="T4" fmla="*/ 2147483646 w 2075"/>
                  <a:gd name="T5" fmla="*/ 2147483646 h 2277"/>
                  <a:gd name="T6" fmla="*/ 2147483646 w 2075"/>
                  <a:gd name="T7" fmla="*/ 2147483646 h 2277"/>
                  <a:gd name="T8" fmla="*/ 2147483646 w 2075"/>
                  <a:gd name="T9" fmla="*/ 2147483646 h 2277"/>
                  <a:gd name="T10" fmla="*/ 2147483646 w 2075"/>
                  <a:gd name="T11" fmla="*/ 2147483646 h 2277"/>
                  <a:gd name="T12" fmla="*/ 2147483646 w 2075"/>
                  <a:gd name="T13" fmla="*/ 2147483646 h 2277"/>
                  <a:gd name="T14" fmla="*/ 2147483646 w 2075"/>
                  <a:gd name="T15" fmla="*/ 2147483646 h 2277"/>
                  <a:gd name="T16" fmla="*/ 2147483646 w 2075"/>
                  <a:gd name="T17" fmla="*/ 2147483646 h 2277"/>
                  <a:gd name="T18" fmla="*/ 2147483646 w 2075"/>
                  <a:gd name="T19" fmla="*/ 2147483646 h 2277"/>
                  <a:gd name="T20" fmla="*/ 2147483646 w 2075"/>
                  <a:gd name="T21" fmla="*/ 2147483646 h 2277"/>
                  <a:gd name="T22" fmla="*/ 2147483646 w 2075"/>
                  <a:gd name="T23" fmla="*/ 2147483646 h 2277"/>
                  <a:gd name="T24" fmla="*/ 2147483646 w 2075"/>
                  <a:gd name="T25" fmla="*/ 2147483646 h 2277"/>
                  <a:gd name="T26" fmla="*/ 2147483646 w 2075"/>
                  <a:gd name="T27" fmla="*/ 2147483646 h 2277"/>
                  <a:gd name="T28" fmla="*/ 2147483646 w 2075"/>
                  <a:gd name="T29" fmla="*/ 2147483646 h 2277"/>
                  <a:gd name="T30" fmla="*/ 2147483646 w 2075"/>
                  <a:gd name="T31" fmla="*/ 2147483646 h 2277"/>
                  <a:gd name="T32" fmla="*/ 2147483646 w 2075"/>
                  <a:gd name="T33" fmla="*/ 2147483646 h 2277"/>
                  <a:gd name="T34" fmla="*/ 2147483646 w 2075"/>
                  <a:gd name="T35" fmla="*/ 2147483646 h 2277"/>
                  <a:gd name="T36" fmla="*/ 2147483646 w 2075"/>
                  <a:gd name="T37" fmla="*/ 2147483646 h 2277"/>
                  <a:gd name="T38" fmla="*/ 2147483646 w 2075"/>
                  <a:gd name="T39" fmla="*/ 2147483646 h 2277"/>
                  <a:gd name="T40" fmla="*/ 2147483646 w 2075"/>
                  <a:gd name="T41" fmla="*/ 2147483646 h 2277"/>
                  <a:gd name="T42" fmla="*/ 2147483646 w 2075"/>
                  <a:gd name="T43" fmla="*/ 2147483646 h 2277"/>
                  <a:gd name="T44" fmla="*/ 2147483646 w 2075"/>
                  <a:gd name="T45" fmla="*/ 2147483646 h 2277"/>
                  <a:gd name="T46" fmla="*/ 2147483646 w 2075"/>
                  <a:gd name="T47" fmla="*/ 2147483646 h 2277"/>
                  <a:gd name="T48" fmla="*/ 2147483646 w 2075"/>
                  <a:gd name="T49" fmla="*/ 2147483646 h 2277"/>
                  <a:gd name="T50" fmla="*/ 2147483646 w 2075"/>
                  <a:gd name="T51" fmla="*/ 2147483646 h 2277"/>
                  <a:gd name="T52" fmla="*/ 2147483646 w 2075"/>
                  <a:gd name="T53" fmla="*/ 2147483646 h 2277"/>
                  <a:gd name="T54" fmla="*/ 2147483646 w 2075"/>
                  <a:gd name="T55" fmla="*/ 2147483646 h 2277"/>
                  <a:gd name="T56" fmla="*/ 2147483646 w 2075"/>
                  <a:gd name="T57" fmla="*/ 2147483646 h 2277"/>
                  <a:gd name="T58" fmla="*/ 2147483646 w 2075"/>
                  <a:gd name="T59" fmla="*/ 2147483646 h 2277"/>
                  <a:gd name="T60" fmla="*/ 2147483646 w 2075"/>
                  <a:gd name="T61" fmla="*/ 2147483646 h 2277"/>
                  <a:gd name="T62" fmla="*/ 2147483646 w 2075"/>
                  <a:gd name="T63" fmla="*/ 2147483646 h 2277"/>
                  <a:gd name="T64" fmla="*/ 0 w 2075"/>
                  <a:gd name="T65" fmla="*/ 2147483646 h 2277"/>
                  <a:gd name="T66" fmla="*/ 2147483646 w 2075"/>
                  <a:gd name="T67" fmla="*/ 2147483646 h 2277"/>
                  <a:gd name="T68" fmla="*/ 2147483646 w 2075"/>
                  <a:gd name="T69" fmla="*/ 2147483646 h 2277"/>
                  <a:gd name="T70" fmla="*/ 2147483646 w 2075"/>
                  <a:gd name="T71" fmla="*/ 2147483646 h 2277"/>
                  <a:gd name="T72" fmla="*/ 2147483646 w 2075"/>
                  <a:gd name="T73" fmla="*/ 2147483646 h 2277"/>
                  <a:gd name="T74" fmla="*/ 2147483646 w 2075"/>
                  <a:gd name="T75" fmla="*/ 2147483646 h 2277"/>
                  <a:gd name="T76" fmla="*/ 2147483646 w 2075"/>
                  <a:gd name="T77" fmla="*/ 2147483646 h 2277"/>
                  <a:gd name="T78" fmla="*/ 2147483646 w 2075"/>
                  <a:gd name="T79" fmla="*/ 2147483646 h 2277"/>
                  <a:gd name="T80" fmla="*/ 2147483646 w 2075"/>
                  <a:gd name="T81" fmla="*/ 2147483646 h 2277"/>
                  <a:gd name="T82" fmla="*/ 2147483646 w 2075"/>
                  <a:gd name="T83" fmla="*/ 2147483646 h 2277"/>
                  <a:gd name="T84" fmla="*/ 2147483646 w 2075"/>
                  <a:gd name="T85" fmla="*/ 2147483646 h 2277"/>
                  <a:gd name="T86" fmla="*/ 2147483646 w 2075"/>
                  <a:gd name="T87" fmla="*/ 2147483646 h 2277"/>
                  <a:gd name="T88" fmla="*/ 2147483646 w 2075"/>
                  <a:gd name="T89" fmla="*/ 2147483646 h 2277"/>
                  <a:gd name="T90" fmla="*/ 2147483646 w 2075"/>
                  <a:gd name="T91" fmla="*/ 2147483646 h 2277"/>
                  <a:gd name="T92" fmla="*/ 2147483646 w 2075"/>
                  <a:gd name="T93" fmla="*/ 2147483646 h 2277"/>
                  <a:gd name="T94" fmla="*/ 2147483646 w 2075"/>
                  <a:gd name="T95" fmla="*/ 0 h 2277"/>
                  <a:gd name="T96" fmla="*/ 2147483646 w 2075"/>
                  <a:gd name="T97" fmla="*/ 2147483646 h 227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075" h="2277">
                    <a:moveTo>
                      <a:pt x="900" y="26"/>
                    </a:moveTo>
                    <a:lnTo>
                      <a:pt x="918" y="106"/>
                    </a:lnTo>
                    <a:lnTo>
                      <a:pt x="979" y="124"/>
                    </a:lnTo>
                    <a:lnTo>
                      <a:pt x="1041" y="124"/>
                    </a:lnTo>
                    <a:lnTo>
                      <a:pt x="1112" y="185"/>
                    </a:lnTo>
                    <a:lnTo>
                      <a:pt x="1200" y="194"/>
                    </a:lnTo>
                    <a:lnTo>
                      <a:pt x="1191" y="238"/>
                    </a:lnTo>
                    <a:lnTo>
                      <a:pt x="1244" y="256"/>
                    </a:lnTo>
                    <a:lnTo>
                      <a:pt x="1297" y="291"/>
                    </a:lnTo>
                    <a:lnTo>
                      <a:pt x="1376" y="318"/>
                    </a:lnTo>
                    <a:lnTo>
                      <a:pt x="1394" y="371"/>
                    </a:lnTo>
                    <a:lnTo>
                      <a:pt x="1465" y="379"/>
                    </a:lnTo>
                    <a:lnTo>
                      <a:pt x="1491" y="441"/>
                    </a:lnTo>
                    <a:lnTo>
                      <a:pt x="1500" y="529"/>
                    </a:lnTo>
                    <a:lnTo>
                      <a:pt x="1465" y="565"/>
                    </a:lnTo>
                    <a:lnTo>
                      <a:pt x="1385" y="574"/>
                    </a:lnTo>
                    <a:lnTo>
                      <a:pt x="1306" y="600"/>
                    </a:lnTo>
                    <a:lnTo>
                      <a:pt x="1279" y="644"/>
                    </a:lnTo>
                    <a:lnTo>
                      <a:pt x="1350" y="679"/>
                    </a:lnTo>
                    <a:lnTo>
                      <a:pt x="1341" y="741"/>
                    </a:lnTo>
                    <a:lnTo>
                      <a:pt x="1359" y="812"/>
                    </a:lnTo>
                    <a:lnTo>
                      <a:pt x="1376" y="874"/>
                    </a:lnTo>
                    <a:lnTo>
                      <a:pt x="1385" y="935"/>
                    </a:lnTo>
                    <a:lnTo>
                      <a:pt x="1403" y="979"/>
                    </a:lnTo>
                    <a:lnTo>
                      <a:pt x="1482" y="979"/>
                    </a:lnTo>
                    <a:lnTo>
                      <a:pt x="1526" y="1006"/>
                    </a:lnTo>
                    <a:lnTo>
                      <a:pt x="1518" y="1068"/>
                    </a:lnTo>
                    <a:lnTo>
                      <a:pt x="1588" y="1085"/>
                    </a:lnTo>
                    <a:lnTo>
                      <a:pt x="1676" y="1050"/>
                    </a:lnTo>
                    <a:lnTo>
                      <a:pt x="1756" y="953"/>
                    </a:lnTo>
                    <a:lnTo>
                      <a:pt x="1765" y="1015"/>
                    </a:lnTo>
                    <a:lnTo>
                      <a:pt x="1844" y="1006"/>
                    </a:lnTo>
                    <a:lnTo>
                      <a:pt x="1906" y="1032"/>
                    </a:lnTo>
                    <a:lnTo>
                      <a:pt x="1941" y="1068"/>
                    </a:lnTo>
                    <a:lnTo>
                      <a:pt x="2012" y="1076"/>
                    </a:lnTo>
                    <a:lnTo>
                      <a:pt x="2021" y="1129"/>
                    </a:lnTo>
                    <a:lnTo>
                      <a:pt x="2029" y="1182"/>
                    </a:lnTo>
                    <a:lnTo>
                      <a:pt x="2074" y="1200"/>
                    </a:lnTo>
                    <a:lnTo>
                      <a:pt x="2056" y="1253"/>
                    </a:lnTo>
                    <a:lnTo>
                      <a:pt x="1985" y="1288"/>
                    </a:lnTo>
                    <a:lnTo>
                      <a:pt x="1932" y="1324"/>
                    </a:lnTo>
                    <a:lnTo>
                      <a:pt x="1897" y="1385"/>
                    </a:lnTo>
                    <a:lnTo>
                      <a:pt x="1862" y="1438"/>
                    </a:lnTo>
                    <a:lnTo>
                      <a:pt x="1782" y="1429"/>
                    </a:lnTo>
                    <a:lnTo>
                      <a:pt x="1721" y="1456"/>
                    </a:lnTo>
                    <a:lnTo>
                      <a:pt x="1650" y="1465"/>
                    </a:lnTo>
                    <a:lnTo>
                      <a:pt x="1571" y="1456"/>
                    </a:lnTo>
                    <a:lnTo>
                      <a:pt x="1500" y="1465"/>
                    </a:lnTo>
                    <a:lnTo>
                      <a:pt x="1491" y="1509"/>
                    </a:lnTo>
                    <a:lnTo>
                      <a:pt x="1491" y="1571"/>
                    </a:lnTo>
                    <a:lnTo>
                      <a:pt x="1412" y="1579"/>
                    </a:lnTo>
                    <a:lnTo>
                      <a:pt x="1385" y="1631"/>
                    </a:lnTo>
                    <a:lnTo>
                      <a:pt x="1323" y="1693"/>
                    </a:lnTo>
                    <a:lnTo>
                      <a:pt x="1226" y="1737"/>
                    </a:lnTo>
                    <a:lnTo>
                      <a:pt x="1218" y="1817"/>
                    </a:lnTo>
                    <a:lnTo>
                      <a:pt x="1165" y="1852"/>
                    </a:lnTo>
                    <a:lnTo>
                      <a:pt x="1094" y="1817"/>
                    </a:lnTo>
                    <a:lnTo>
                      <a:pt x="1006" y="1834"/>
                    </a:lnTo>
                    <a:lnTo>
                      <a:pt x="970" y="1949"/>
                    </a:lnTo>
                    <a:lnTo>
                      <a:pt x="926" y="2046"/>
                    </a:lnTo>
                    <a:lnTo>
                      <a:pt x="803" y="2249"/>
                    </a:lnTo>
                    <a:lnTo>
                      <a:pt x="185" y="2276"/>
                    </a:lnTo>
                    <a:lnTo>
                      <a:pt x="132" y="2187"/>
                    </a:lnTo>
                    <a:lnTo>
                      <a:pt x="44" y="2081"/>
                    </a:lnTo>
                    <a:lnTo>
                      <a:pt x="26" y="2002"/>
                    </a:lnTo>
                    <a:lnTo>
                      <a:pt x="0" y="1870"/>
                    </a:lnTo>
                    <a:lnTo>
                      <a:pt x="17" y="1764"/>
                    </a:lnTo>
                    <a:lnTo>
                      <a:pt x="53" y="1658"/>
                    </a:lnTo>
                    <a:lnTo>
                      <a:pt x="106" y="1571"/>
                    </a:lnTo>
                    <a:lnTo>
                      <a:pt x="106" y="1482"/>
                    </a:lnTo>
                    <a:lnTo>
                      <a:pt x="123" y="1376"/>
                    </a:lnTo>
                    <a:lnTo>
                      <a:pt x="194" y="1244"/>
                    </a:lnTo>
                    <a:lnTo>
                      <a:pt x="256" y="1191"/>
                    </a:lnTo>
                    <a:lnTo>
                      <a:pt x="317" y="1147"/>
                    </a:lnTo>
                    <a:lnTo>
                      <a:pt x="335" y="1076"/>
                    </a:lnTo>
                    <a:lnTo>
                      <a:pt x="344" y="979"/>
                    </a:lnTo>
                    <a:lnTo>
                      <a:pt x="335" y="926"/>
                    </a:lnTo>
                    <a:lnTo>
                      <a:pt x="273" y="891"/>
                    </a:lnTo>
                    <a:lnTo>
                      <a:pt x="194" y="847"/>
                    </a:lnTo>
                    <a:lnTo>
                      <a:pt x="141" y="785"/>
                    </a:lnTo>
                    <a:lnTo>
                      <a:pt x="114" y="706"/>
                    </a:lnTo>
                    <a:lnTo>
                      <a:pt x="70" y="626"/>
                    </a:lnTo>
                    <a:lnTo>
                      <a:pt x="123" y="591"/>
                    </a:lnTo>
                    <a:lnTo>
                      <a:pt x="132" y="529"/>
                    </a:lnTo>
                    <a:lnTo>
                      <a:pt x="203" y="494"/>
                    </a:lnTo>
                    <a:lnTo>
                      <a:pt x="229" y="432"/>
                    </a:lnTo>
                    <a:lnTo>
                      <a:pt x="264" y="397"/>
                    </a:lnTo>
                    <a:lnTo>
                      <a:pt x="335" y="344"/>
                    </a:lnTo>
                    <a:lnTo>
                      <a:pt x="326" y="265"/>
                    </a:lnTo>
                    <a:lnTo>
                      <a:pt x="397" y="212"/>
                    </a:lnTo>
                    <a:lnTo>
                      <a:pt x="441" y="176"/>
                    </a:lnTo>
                    <a:lnTo>
                      <a:pt x="450" y="115"/>
                    </a:lnTo>
                    <a:lnTo>
                      <a:pt x="520" y="71"/>
                    </a:lnTo>
                    <a:lnTo>
                      <a:pt x="582" y="44"/>
                    </a:lnTo>
                    <a:lnTo>
                      <a:pt x="644" y="26"/>
                    </a:lnTo>
                    <a:lnTo>
                      <a:pt x="741" y="0"/>
                    </a:lnTo>
                    <a:lnTo>
                      <a:pt x="829" y="9"/>
                    </a:lnTo>
                    <a:lnTo>
                      <a:pt x="900" y="26"/>
                    </a:lnTo>
                  </a:path>
                </a:pathLst>
              </a:custGeom>
              <a:solidFill>
                <a:schemeClr val="bg1">
                  <a:lumMod val="95000"/>
                </a:schemeClr>
              </a:solidFill>
              <a:ln w="9525">
                <a:solidFill>
                  <a:schemeClr val="bg1"/>
                </a:solidFill>
                <a:round/>
                <a:headEnd/>
                <a:tailEnd/>
              </a:ln>
            </p:spPr>
            <p:txBody>
              <a:bodyPr wrap="none"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7" name="Freeform 2">
                <a:extLst>
                  <a:ext uri="{FF2B5EF4-FFF2-40B4-BE49-F238E27FC236}">
                    <a16:creationId xmlns:a16="http://schemas.microsoft.com/office/drawing/2014/main" id="{7C7A2FDC-88BA-4185-82D8-36B1A4448778}"/>
                  </a:ext>
                </a:extLst>
              </p:cNvPr>
              <p:cNvSpPr>
                <a:spLocks noChangeArrowheads="1"/>
              </p:cNvSpPr>
              <p:nvPr/>
            </p:nvSpPr>
            <p:spPr bwMode="auto">
              <a:xfrm>
                <a:off x="3507122" y="1574189"/>
                <a:ext cx="1241330" cy="1143052"/>
              </a:xfrm>
              <a:custGeom>
                <a:avLst/>
                <a:gdLst>
                  <a:gd name="T0" fmla="*/ 2147483646 w 3902"/>
                  <a:gd name="T1" fmla="*/ 2147483646 h 3698"/>
                  <a:gd name="T2" fmla="*/ 2147483646 w 3902"/>
                  <a:gd name="T3" fmla="*/ 2147483646 h 3698"/>
                  <a:gd name="T4" fmla="*/ 2147483646 w 3902"/>
                  <a:gd name="T5" fmla="*/ 2147483646 h 3698"/>
                  <a:gd name="T6" fmla="*/ 2147483646 w 3902"/>
                  <a:gd name="T7" fmla="*/ 2147483646 h 3698"/>
                  <a:gd name="T8" fmla="*/ 2147483646 w 3902"/>
                  <a:gd name="T9" fmla="*/ 2147483646 h 3698"/>
                  <a:gd name="T10" fmla="*/ 2147483646 w 3902"/>
                  <a:gd name="T11" fmla="*/ 2147483646 h 3698"/>
                  <a:gd name="T12" fmla="*/ 2147483646 w 3902"/>
                  <a:gd name="T13" fmla="*/ 2147483646 h 3698"/>
                  <a:gd name="T14" fmla="*/ 2147483646 w 3902"/>
                  <a:gd name="T15" fmla="*/ 2147483646 h 3698"/>
                  <a:gd name="T16" fmla="*/ 2147483646 w 3902"/>
                  <a:gd name="T17" fmla="*/ 2147483646 h 3698"/>
                  <a:gd name="T18" fmla="*/ 2147483646 w 3902"/>
                  <a:gd name="T19" fmla="*/ 2147483646 h 3698"/>
                  <a:gd name="T20" fmla="*/ 2147483646 w 3902"/>
                  <a:gd name="T21" fmla="*/ 2147483646 h 3698"/>
                  <a:gd name="T22" fmla="*/ 2147483646 w 3902"/>
                  <a:gd name="T23" fmla="*/ 2147483646 h 3698"/>
                  <a:gd name="T24" fmla="*/ 2147483646 w 3902"/>
                  <a:gd name="T25" fmla="*/ 2147483646 h 3698"/>
                  <a:gd name="T26" fmla="*/ 2147483646 w 3902"/>
                  <a:gd name="T27" fmla="*/ 2147483646 h 3698"/>
                  <a:gd name="T28" fmla="*/ 2147483646 w 3902"/>
                  <a:gd name="T29" fmla="*/ 2147483646 h 3698"/>
                  <a:gd name="T30" fmla="*/ 2147483646 w 3902"/>
                  <a:gd name="T31" fmla="*/ 2147483646 h 3698"/>
                  <a:gd name="T32" fmla="*/ 2147483646 w 3902"/>
                  <a:gd name="T33" fmla="*/ 2147483646 h 3698"/>
                  <a:gd name="T34" fmla="*/ 2147483646 w 3902"/>
                  <a:gd name="T35" fmla="*/ 2147483646 h 3698"/>
                  <a:gd name="T36" fmla="*/ 2147483646 w 3902"/>
                  <a:gd name="T37" fmla="*/ 2147483646 h 3698"/>
                  <a:gd name="T38" fmla="*/ 2147483646 w 3902"/>
                  <a:gd name="T39" fmla="*/ 2147483646 h 3698"/>
                  <a:gd name="T40" fmla="*/ 2147483646 w 3902"/>
                  <a:gd name="T41" fmla="*/ 2147483646 h 3698"/>
                  <a:gd name="T42" fmla="*/ 2147483646 w 3902"/>
                  <a:gd name="T43" fmla="*/ 2147483646 h 3698"/>
                  <a:gd name="T44" fmla="*/ 2147483646 w 3902"/>
                  <a:gd name="T45" fmla="*/ 2147483646 h 3698"/>
                  <a:gd name="T46" fmla="*/ 2147483646 w 3902"/>
                  <a:gd name="T47" fmla="*/ 2147483646 h 3698"/>
                  <a:gd name="T48" fmla="*/ 2147483646 w 3902"/>
                  <a:gd name="T49" fmla="*/ 2147483646 h 3698"/>
                  <a:gd name="T50" fmla="*/ 2147483646 w 3902"/>
                  <a:gd name="T51" fmla="*/ 2147483646 h 3698"/>
                  <a:gd name="T52" fmla="*/ 2147483646 w 3902"/>
                  <a:gd name="T53" fmla="*/ 2147483646 h 3698"/>
                  <a:gd name="T54" fmla="*/ 2147483646 w 3902"/>
                  <a:gd name="T55" fmla="*/ 2147483646 h 3698"/>
                  <a:gd name="T56" fmla="*/ 2147483646 w 3902"/>
                  <a:gd name="T57" fmla="*/ 2147483646 h 3698"/>
                  <a:gd name="T58" fmla="*/ 2147483646 w 3902"/>
                  <a:gd name="T59" fmla="*/ 2147483646 h 3698"/>
                  <a:gd name="T60" fmla="*/ 2147483646 w 3902"/>
                  <a:gd name="T61" fmla="*/ 2147483646 h 3698"/>
                  <a:gd name="T62" fmla="*/ 2147483646 w 3902"/>
                  <a:gd name="T63" fmla="*/ 2147483646 h 3698"/>
                  <a:gd name="T64" fmla="*/ 2147483646 w 3902"/>
                  <a:gd name="T65" fmla="*/ 2147483646 h 3698"/>
                  <a:gd name="T66" fmla="*/ 2147483646 w 3902"/>
                  <a:gd name="T67" fmla="*/ 0 h 3698"/>
                  <a:gd name="T68" fmla="*/ 2147483646 w 3902"/>
                  <a:gd name="T69" fmla="*/ 2147483646 h 3698"/>
                  <a:gd name="T70" fmla="*/ 2147483646 w 3902"/>
                  <a:gd name="T71" fmla="*/ 2147483646 h 3698"/>
                  <a:gd name="T72" fmla="*/ 2147483646 w 3902"/>
                  <a:gd name="T73" fmla="*/ 2147483646 h 3698"/>
                  <a:gd name="T74" fmla="*/ 2147483646 w 3902"/>
                  <a:gd name="T75" fmla="*/ 2147483646 h 3698"/>
                  <a:gd name="T76" fmla="*/ 2147483646 w 3902"/>
                  <a:gd name="T77" fmla="*/ 2147483646 h 3698"/>
                  <a:gd name="T78" fmla="*/ 2147483646 w 3902"/>
                  <a:gd name="T79" fmla="*/ 2147483646 h 3698"/>
                  <a:gd name="T80" fmla="*/ 2147483646 w 3902"/>
                  <a:gd name="T81" fmla="*/ 2147483646 h 3698"/>
                  <a:gd name="T82" fmla="*/ 2147483646 w 3902"/>
                  <a:gd name="T83" fmla="*/ 2147483646 h 3698"/>
                  <a:gd name="T84" fmla="*/ 2147483646 w 3902"/>
                  <a:gd name="T85" fmla="*/ 2147483646 h 3698"/>
                  <a:gd name="T86" fmla="*/ 2147483646 w 3902"/>
                  <a:gd name="T87" fmla="*/ 2147483646 h 3698"/>
                  <a:gd name="T88" fmla="*/ 2147483646 w 3902"/>
                  <a:gd name="T89" fmla="*/ 2147483646 h 3698"/>
                  <a:gd name="T90" fmla="*/ 2147483646 w 3902"/>
                  <a:gd name="T91" fmla="*/ 2147483646 h 3698"/>
                  <a:gd name="T92" fmla="*/ 2147483646 w 3902"/>
                  <a:gd name="T93" fmla="*/ 2147483646 h 3698"/>
                  <a:gd name="T94" fmla="*/ 2147483646 w 3902"/>
                  <a:gd name="T95" fmla="*/ 2147483646 h 3698"/>
                  <a:gd name="T96" fmla="*/ 2147483646 w 3902"/>
                  <a:gd name="T97" fmla="*/ 2147483646 h 3698"/>
                  <a:gd name="T98" fmla="*/ 2147483646 w 3902"/>
                  <a:gd name="T99" fmla="*/ 2147483646 h 3698"/>
                  <a:gd name="T100" fmla="*/ 2147483646 w 3902"/>
                  <a:gd name="T101" fmla="*/ 2147483646 h 3698"/>
                  <a:gd name="T102" fmla="*/ 2147483646 w 3902"/>
                  <a:gd name="T103" fmla="*/ 2147483646 h 36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902" h="3698">
                    <a:moveTo>
                      <a:pt x="3822" y="1694"/>
                    </a:moveTo>
                    <a:lnTo>
                      <a:pt x="3822" y="1773"/>
                    </a:lnTo>
                    <a:lnTo>
                      <a:pt x="3857" y="1844"/>
                    </a:lnTo>
                    <a:lnTo>
                      <a:pt x="3901" y="1897"/>
                    </a:lnTo>
                    <a:lnTo>
                      <a:pt x="3875" y="1950"/>
                    </a:lnTo>
                    <a:lnTo>
                      <a:pt x="3822" y="2002"/>
                    </a:lnTo>
                    <a:lnTo>
                      <a:pt x="3733" y="2020"/>
                    </a:lnTo>
                    <a:lnTo>
                      <a:pt x="3716" y="2073"/>
                    </a:lnTo>
                    <a:lnTo>
                      <a:pt x="3654" y="2100"/>
                    </a:lnTo>
                    <a:lnTo>
                      <a:pt x="3619" y="2179"/>
                    </a:lnTo>
                    <a:lnTo>
                      <a:pt x="3575" y="2241"/>
                    </a:lnTo>
                    <a:lnTo>
                      <a:pt x="3495" y="2258"/>
                    </a:lnTo>
                    <a:lnTo>
                      <a:pt x="3433" y="2294"/>
                    </a:lnTo>
                    <a:lnTo>
                      <a:pt x="3407" y="2355"/>
                    </a:lnTo>
                    <a:lnTo>
                      <a:pt x="3319" y="2373"/>
                    </a:lnTo>
                    <a:lnTo>
                      <a:pt x="3283" y="2417"/>
                    </a:lnTo>
                    <a:lnTo>
                      <a:pt x="3266" y="2479"/>
                    </a:lnTo>
                    <a:lnTo>
                      <a:pt x="3274" y="2558"/>
                    </a:lnTo>
                    <a:lnTo>
                      <a:pt x="3292" y="2620"/>
                    </a:lnTo>
                    <a:lnTo>
                      <a:pt x="3239" y="2664"/>
                    </a:lnTo>
                    <a:lnTo>
                      <a:pt x="3204" y="2726"/>
                    </a:lnTo>
                    <a:lnTo>
                      <a:pt x="3124" y="2797"/>
                    </a:lnTo>
                    <a:lnTo>
                      <a:pt x="3063" y="2876"/>
                    </a:lnTo>
                    <a:lnTo>
                      <a:pt x="3045" y="2929"/>
                    </a:lnTo>
                    <a:lnTo>
                      <a:pt x="3080" y="2991"/>
                    </a:lnTo>
                    <a:lnTo>
                      <a:pt x="3124" y="3000"/>
                    </a:lnTo>
                    <a:lnTo>
                      <a:pt x="3124" y="3061"/>
                    </a:lnTo>
                    <a:lnTo>
                      <a:pt x="3098" y="3105"/>
                    </a:lnTo>
                    <a:lnTo>
                      <a:pt x="3071" y="3158"/>
                    </a:lnTo>
                    <a:lnTo>
                      <a:pt x="3036" y="3211"/>
                    </a:lnTo>
                    <a:lnTo>
                      <a:pt x="3045" y="3282"/>
                    </a:lnTo>
                    <a:lnTo>
                      <a:pt x="3063" y="3352"/>
                    </a:lnTo>
                    <a:lnTo>
                      <a:pt x="2992" y="3335"/>
                    </a:lnTo>
                    <a:lnTo>
                      <a:pt x="2930" y="3352"/>
                    </a:lnTo>
                    <a:lnTo>
                      <a:pt x="2877" y="3414"/>
                    </a:lnTo>
                    <a:lnTo>
                      <a:pt x="2798" y="3388"/>
                    </a:lnTo>
                    <a:lnTo>
                      <a:pt x="2719" y="3370"/>
                    </a:lnTo>
                    <a:lnTo>
                      <a:pt x="2648" y="3397"/>
                    </a:lnTo>
                    <a:lnTo>
                      <a:pt x="2560" y="3450"/>
                    </a:lnTo>
                    <a:lnTo>
                      <a:pt x="2489" y="3476"/>
                    </a:lnTo>
                    <a:lnTo>
                      <a:pt x="2489" y="3529"/>
                    </a:lnTo>
                    <a:lnTo>
                      <a:pt x="2445" y="3591"/>
                    </a:lnTo>
                    <a:lnTo>
                      <a:pt x="2330" y="3635"/>
                    </a:lnTo>
                    <a:lnTo>
                      <a:pt x="2286" y="3697"/>
                    </a:lnTo>
                    <a:lnTo>
                      <a:pt x="2215" y="3661"/>
                    </a:lnTo>
                    <a:lnTo>
                      <a:pt x="2163" y="3511"/>
                    </a:lnTo>
                    <a:lnTo>
                      <a:pt x="2110" y="3432"/>
                    </a:lnTo>
                    <a:lnTo>
                      <a:pt x="2057" y="3458"/>
                    </a:lnTo>
                    <a:lnTo>
                      <a:pt x="1986" y="3485"/>
                    </a:lnTo>
                    <a:lnTo>
                      <a:pt x="1942" y="3432"/>
                    </a:lnTo>
                    <a:lnTo>
                      <a:pt x="1854" y="3414"/>
                    </a:lnTo>
                    <a:lnTo>
                      <a:pt x="1871" y="3485"/>
                    </a:lnTo>
                    <a:lnTo>
                      <a:pt x="1889" y="3573"/>
                    </a:lnTo>
                    <a:lnTo>
                      <a:pt x="1836" y="3635"/>
                    </a:lnTo>
                    <a:lnTo>
                      <a:pt x="1774" y="3617"/>
                    </a:lnTo>
                    <a:lnTo>
                      <a:pt x="1712" y="3626"/>
                    </a:lnTo>
                    <a:lnTo>
                      <a:pt x="1660" y="3661"/>
                    </a:lnTo>
                    <a:lnTo>
                      <a:pt x="1624" y="3688"/>
                    </a:lnTo>
                    <a:lnTo>
                      <a:pt x="1554" y="3697"/>
                    </a:lnTo>
                    <a:lnTo>
                      <a:pt x="1448" y="3697"/>
                    </a:lnTo>
                    <a:lnTo>
                      <a:pt x="1377" y="3661"/>
                    </a:lnTo>
                    <a:lnTo>
                      <a:pt x="1368" y="3617"/>
                    </a:lnTo>
                    <a:lnTo>
                      <a:pt x="1333" y="3582"/>
                    </a:lnTo>
                    <a:lnTo>
                      <a:pt x="1298" y="3520"/>
                    </a:lnTo>
                    <a:lnTo>
                      <a:pt x="1307" y="3450"/>
                    </a:lnTo>
                    <a:lnTo>
                      <a:pt x="1271" y="3397"/>
                    </a:lnTo>
                    <a:lnTo>
                      <a:pt x="1227" y="3326"/>
                    </a:lnTo>
                    <a:lnTo>
                      <a:pt x="1262" y="3238"/>
                    </a:lnTo>
                    <a:lnTo>
                      <a:pt x="1271" y="3176"/>
                    </a:lnTo>
                    <a:lnTo>
                      <a:pt x="1245" y="3123"/>
                    </a:lnTo>
                    <a:lnTo>
                      <a:pt x="1139" y="3132"/>
                    </a:lnTo>
                    <a:lnTo>
                      <a:pt x="1095" y="3061"/>
                    </a:lnTo>
                    <a:lnTo>
                      <a:pt x="1104" y="2973"/>
                    </a:lnTo>
                    <a:lnTo>
                      <a:pt x="1077" y="2920"/>
                    </a:lnTo>
                    <a:lnTo>
                      <a:pt x="971" y="2929"/>
                    </a:lnTo>
                    <a:lnTo>
                      <a:pt x="830" y="2955"/>
                    </a:lnTo>
                    <a:lnTo>
                      <a:pt x="733" y="2973"/>
                    </a:lnTo>
                    <a:lnTo>
                      <a:pt x="627" y="2982"/>
                    </a:lnTo>
                    <a:lnTo>
                      <a:pt x="548" y="2947"/>
                    </a:lnTo>
                    <a:lnTo>
                      <a:pt x="521" y="2876"/>
                    </a:lnTo>
                    <a:lnTo>
                      <a:pt x="459" y="2841"/>
                    </a:lnTo>
                    <a:lnTo>
                      <a:pt x="451" y="2779"/>
                    </a:lnTo>
                    <a:lnTo>
                      <a:pt x="451" y="2708"/>
                    </a:lnTo>
                    <a:lnTo>
                      <a:pt x="477" y="2638"/>
                    </a:lnTo>
                    <a:lnTo>
                      <a:pt x="424" y="2602"/>
                    </a:lnTo>
                    <a:lnTo>
                      <a:pt x="362" y="2550"/>
                    </a:lnTo>
                    <a:lnTo>
                      <a:pt x="336" y="2488"/>
                    </a:lnTo>
                    <a:lnTo>
                      <a:pt x="283" y="2461"/>
                    </a:lnTo>
                    <a:lnTo>
                      <a:pt x="274" y="2391"/>
                    </a:lnTo>
                    <a:lnTo>
                      <a:pt x="221" y="2338"/>
                    </a:lnTo>
                    <a:lnTo>
                      <a:pt x="221" y="2285"/>
                    </a:lnTo>
                    <a:lnTo>
                      <a:pt x="353" y="2232"/>
                    </a:lnTo>
                    <a:lnTo>
                      <a:pt x="415" y="2197"/>
                    </a:lnTo>
                    <a:lnTo>
                      <a:pt x="406" y="2126"/>
                    </a:lnTo>
                    <a:lnTo>
                      <a:pt x="398" y="2055"/>
                    </a:lnTo>
                    <a:lnTo>
                      <a:pt x="512" y="2029"/>
                    </a:lnTo>
                    <a:lnTo>
                      <a:pt x="592" y="2047"/>
                    </a:lnTo>
                    <a:lnTo>
                      <a:pt x="662" y="2064"/>
                    </a:lnTo>
                    <a:lnTo>
                      <a:pt x="733" y="2055"/>
                    </a:lnTo>
                    <a:lnTo>
                      <a:pt x="768" y="1923"/>
                    </a:lnTo>
                    <a:lnTo>
                      <a:pt x="751" y="1835"/>
                    </a:lnTo>
                    <a:lnTo>
                      <a:pt x="715" y="1764"/>
                    </a:lnTo>
                    <a:lnTo>
                      <a:pt x="645" y="1711"/>
                    </a:lnTo>
                    <a:lnTo>
                      <a:pt x="556" y="1702"/>
                    </a:lnTo>
                    <a:lnTo>
                      <a:pt x="371" y="1482"/>
                    </a:lnTo>
                    <a:lnTo>
                      <a:pt x="62" y="1252"/>
                    </a:lnTo>
                    <a:lnTo>
                      <a:pt x="0" y="1173"/>
                    </a:lnTo>
                    <a:lnTo>
                      <a:pt x="45" y="1138"/>
                    </a:lnTo>
                    <a:lnTo>
                      <a:pt x="106" y="1094"/>
                    </a:lnTo>
                    <a:lnTo>
                      <a:pt x="124" y="1014"/>
                    </a:lnTo>
                    <a:lnTo>
                      <a:pt x="133" y="953"/>
                    </a:lnTo>
                    <a:lnTo>
                      <a:pt x="212" y="927"/>
                    </a:lnTo>
                    <a:lnTo>
                      <a:pt x="248" y="970"/>
                    </a:lnTo>
                    <a:lnTo>
                      <a:pt x="239" y="1014"/>
                    </a:lnTo>
                    <a:lnTo>
                      <a:pt x="256" y="1049"/>
                    </a:lnTo>
                    <a:lnTo>
                      <a:pt x="353" y="1067"/>
                    </a:lnTo>
                    <a:lnTo>
                      <a:pt x="433" y="1041"/>
                    </a:lnTo>
                    <a:lnTo>
                      <a:pt x="459" y="953"/>
                    </a:lnTo>
                    <a:lnTo>
                      <a:pt x="442" y="848"/>
                    </a:lnTo>
                    <a:lnTo>
                      <a:pt x="442" y="777"/>
                    </a:lnTo>
                    <a:lnTo>
                      <a:pt x="406" y="706"/>
                    </a:lnTo>
                    <a:lnTo>
                      <a:pt x="415" y="627"/>
                    </a:lnTo>
                    <a:lnTo>
                      <a:pt x="433" y="539"/>
                    </a:lnTo>
                    <a:lnTo>
                      <a:pt x="353" y="450"/>
                    </a:lnTo>
                    <a:lnTo>
                      <a:pt x="283" y="415"/>
                    </a:lnTo>
                    <a:lnTo>
                      <a:pt x="203" y="345"/>
                    </a:lnTo>
                    <a:lnTo>
                      <a:pt x="248" y="292"/>
                    </a:lnTo>
                    <a:lnTo>
                      <a:pt x="318" y="274"/>
                    </a:lnTo>
                    <a:lnTo>
                      <a:pt x="433" y="256"/>
                    </a:lnTo>
                    <a:lnTo>
                      <a:pt x="486" y="265"/>
                    </a:lnTo>
                    <a:lnTo>
                      <a:pt x="503" y="212"/>
                    </a:lnTo>
                    <a:lnTo>
                      <a:pt x="556" y="168"/>
                    </a:lnTo>
                    <a:lnTo>
                      <a:pt x="636" y="115"/>
                    </a:lnTo>
                    <a:lnTo>
                      <a:pt x="698" y="71"/>
                    </a:lnTo>
                    <a:lnTo>
                      <a:pt x="759" y="36"/>
                    </a:lnTo>
                    <a:lnTo>
                      <a:pt x="812" y="0"/>
                    </a:lnTo>
                    <a:lnTo>
                      <a:pt x="856" y="80"/>
                    </a:lnTo>
                    <a:lnTo>
                      <a:pt x="883" y="159"/>
                    </a:lnTo>
                    <a:lnTo>
                      <a:pt x="936" y="221"/>
                    </a:lnTo>
                    <a:lnTo>
                      <a:pt x="1015" y="265"/>
                    </a:lnTo>
                    <a:lnTo>
                      <a:pt x="1077" y="300"/>
                    </a:lnTo>
                    <a:lnTo>
                      <a:pt x="1086" y="353"/>
                    </a:lnTo>
                    <a:lnTo>
                      <a:pt x="1077" y="450"/>
                    </a:lnTo>
                    <a:lnTo>
                      <a:pt x="1059" y="521"/>
                    </a:lnTo>
                    <a:lnTo>
                      <a:pt x="998" y="565"/>
                    </a:lnTo>
                    <a:lnTo>
                      <a:pt x="936" y="618"/>
                    </a:lnTo>
                    <a:lnTo>
                      <a:pt x="865" y="750"/>
                    </a:lnTo>
                    <a:lnTo>
                      <a:pt x="848" y="856"/>
                    </a:lnTo>
                    <a:lnTo>
                      <a:pt x="848" y="945"/>
                    </a:lnTo>
                    <a:lnTo>
                      <a:pt x="795" y="1032"/>
                    </a:lnTo>
                    <a:lnTo>
                      <a:pt x="759" y="1138"/>
                    </a:lnTo>
                    <a:lnTo>
                      <a:pt x="742" y="1244"/>
                    </a:lnTo>
                    <a:lnTo>
                      <a:pt x="768" y="1376"/>
                    </a:lnTo>
                    <a:lnTo>
                      <a:pt x="786" y="1455"/>
                    </a:lnTo>
                    <a:lnTo>
                      <a:pt x="874" y="1561"/>
                    </a:lnTo>
                    <a:lnTo>
                      <a:pt x="927" y="1650"/>
                    </a:lnTo>
                    <a:lnTo>
                      <a:pt x="1545" y="1623"/>
                    </a:lnTo>
                    <a:lnTo>
                      <a:pt x="1668" y="1420"/>
                    </a:lnTo>
                    <a:lnTo>
                      <a:pt x="1712" y="1323"/>
                    </a:lnTo>
                    <a:lnTo>
                      <a:pt x="1748" y="1208"/>
                    </a:lnTo>
                    <a:lnTo>
                      <a:pt x="1836" y="1191"/>
                    </a:lnTo>
                    <a:lnTo>
                      <a:pt x="1907" y="1226"/>
                    </a:lnTo>
                    <a:lnTo>
                      <a:pt x="1960" y="1191"/>
                    </a:lnTo>
                    <a:lnTo>
                      <a:pt x="1968" y="1111"/>
                    </a:lnTo>
                    <a:lnTo>
                      <a:pt x="2065" y="1067"/>
                    </a:lnTo>
                    <a:lnTo>
                      <a:pt x="2127" y="1005"/>
                    </a:lnTo>
                    <a:lnTo>
                      <a:pt x="2154" y="953"/>
                    </a:lnTo>
                    <a:lnTo>
                      <a:pt x="2233" y="945"/>
                    </a:lnTo>
                    <a:lnTo>
                      <a:pt x="2233" y="883"/>
                    </a:lnTo>
                    <a:lnTo>
                      <a:pt x="2242" y="839"/>
                    </a:lnTo>
                    <a:lnTo>
                      <a:pt x="2313" y="830"/>
                    </a:lnTo>
                    <a:lnTo>
                      <a:pt x="2392" y="839"/>
                    </a:lnTo>
                    <a:lnTo>
                      <a:pt x="2463" y="830"/>
                    </a:lnTo>
                    <a:lnTo>
                      <a:pt x="2524" y="803"/>
                    </a:lnTo>
                    <a:lnTo>
                      <a:pt x="2604" y="812"/>
                    </a:lnTo>
                    <a:lnTo>
                      <a:pt x="2639" y="759"/>
                    </a:lnTo>
                    <a:lnTo>
                      <a:pt x="2674" y="698"/>
                    </a:lnTo>
                    <a:lnTo>
                      <a:pt x="2727" y="662"/>
                    </a:lnTo>
                    <a:lnTo>
                      <a:pt x="2842" y="750"/>
                    </a:lnTo>
                    <a:lnTo>
                      <a:pt x="2930" y="795"/>
                    </a:lnTo>
                    <a:lnTo>
                      <a:pt x="3010" y="856"/>
                    </a:lnTo>
                    <a:lnTo>
                      <a:pt x="3071" y="927"/>
                    </a:lnTo>
                    <a:lnTo>
                      <a:pt x="3089" y="997"/>
                    </a:lnTo>
                    <a:lnTo>
                      <a:pt x="3080" y="1085"/>
                    </a:lnTo>
                    <a:lnTo>
                      <a:pt x="3124" y="1120"/>
                    </a:lnTo>
                    <a:lnTo>
                      <a:pt x="3177" y="1164"/>
                    </a:lnTo>
                    <a:lnTo>
                      <a:pt x="3142" y="1235"/>
                    </a:lnTo>
                    <a:lnTo>
                      <a:pt x="3054" y="1261"/>
                    </a:lnTo>
                    <a:lnTo>
                      <a:pt x="3054" y="1323"/>
                    </a:lnTo>
                    <a:lnTo>
                      <a:pt x="3036" y="1376"/>
                    </a:lnTo>
                    <a:lnTo>
                      <a:pt x="3027" y="1447"/>
                    </a:lnTo>
                    <a:lnTo>
                      <a:pt x="3054" y="1508"/>
                    </a:lnTo>
                    <a:lnTo>
                      <a:pt x="3089" y="1544"/>
                    </a:lnTo>
                    <a:lnTo>
                      <a:pt x="3151" y="1588"/>
                    </a:lnTo>
                    <a:lnTo>
                      <a:pt x="3204" y="1552"/>
                    </a:lnTo>
                    <a:lnTo>
                      <a:pt x="3230" y="1482"/>
                    </a:lnTo>
                    <a:lnTo>
                      <a:pt x="3257" y="1429"/>
                    </a:lnTo>
                    <a:lnTo>
                      <a:pt x="3319" y="1499"/>
                    </a:lnTo>
                    <a:lnTo>
                      <a:pt x="3310" y="1544"/>
                    </a:lnTo>
                    <a:lnTo>
                      <a:pt x="3248" y="1605"/>
                    </a:lnTo>
                    <a:lnTo>
                      <a:pt x="3283" y="1667"/>
                    </a:lnTo>
                    <a:lnTo>
                      <a:pt x="3257" y="1720"/>
                    </a:lnTo>
                    <a:lnTo>
                      <a:pt x="3274" y="1791"/>
                    </a:lnTo>
                    <a:lnTo>
                      <a:pt x="3310" y="1844"/>
                    </a:lnTo>
                    <a:lnTo>
                      <a:pt x="3310" y="1923"/>
                    </a:lnTo>
                    <a:lnTo>
                      <a:pt x="3372" y="1950"/>
                    </a:lnTo>
                    <a:lnTo>
                      <a:pt x="3451" y="1950"/>
                    </a:lnTo>
                    <a:lnTo>
                      <a:pt x="3751" y="1694"/>
                    </a:lnTo>
                    <a:lnTo>
                      <a:pt x="3804" y="1614"/>
                    </a:lnTo>
                    <a:lnTo>
                      <a:pt x="3822" y="1694"/>
                    </a:lnTo>
                  </a:path>
                </a:pathLst>
              </a:custGeom>
              <a:solidFill>
                <a:schemeClr val="bg1">
                  <a:lumMod val="95000"/>
                </a:schemeClr>
              </a:solidFill>
              <a:ln w="9525">
                <a:solidFill>
                  <a:schemeClr val="bg1"/>
                </a:solidFill>
                <a:round/>
                <a:headEnd/>
                <a:tailEnd/>
              </a:ln>
            </p:spPr>
            <p:txBody>
              <a:bodyPr wrap="none"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8" name="Freeform 3">
                <a:extLst>
                  <a:ext uri="{FF2B5EF4-FFF2-40B4-BE49-F238E27FC236}">
                    <a16:creationId xmlns:a16="http://schemas.microsoft.com/office/drawing/2014/main" id="{09995DD9-2296-4DE0-9026-479DA62CC7C5}"/>
                  </a:ext>
                </a:extLst>
              </p:cNvPr>
              <p:cNvSpPr>
                <a:spLocks noChangeArrowheads="1"/>
              </p:cNvSpPr>
              <p:nvPr/>
            </p:nvSpPr>
            <p:spPr bwMode="auto">
              <a:xfrm>
                <a:off x="4017679" y="2974734"/>
                <a:ext cx="190758" cy="223433"/>
              </a:xfrm>
              <a:custGeom>
                <a:avLst/>
                <a:gdLst>
                  <a:gd name="T0" fmla="*/ 2147483646 w 601"/>
                  <a:gd name="T1" fmla="*/ 0 h 724"/>
                  <a:gd name="T2" fmla="*/ 2147483646 w 601"/>
                  <a:gd name="T3" fmla="*/ 2147483646 h 724"/>
                  <a:gd name="T4" fmla="*/ 2147483646 w 601"/>
                  <a:gd name="T5" fmla="*/ 2147483646 h 724"/>
                  <a:gd name="T6" fmla="*/ 2147483646 w 601"/>
                  <a:gd name="T7" fmla="*/ 2147483646 h 724"/>
                  <a:gd name="T8" fmla="*/ 2147483646 w 601"/>
                  <a:gd name="T9" fmla="*/ 2147483646 h 724"/>
                  <a:gd name="T10" fmla="*/ 2147483646 w 601"/>
                  <a:gd name="T11" fmla="*/ 2147483646 h 724"/>
                  <a:gd name="T12" fmla="*/ 2147483646 w 601"/>
                  <a:gd name="T13" fmla="*/ 2147483646 h 724"/>
                  <a:gd name="T14" fmla="*/ 2147483646 w 601"/>
                  <a:gd name="T15" fmla="*/ 2147483646 h 724"/>
                  <a:gd name="T16" fmla="*/ 2147483646 w 601"/>
                  <a:gd name="T17" fmla="*/ 2147483646 h 724"/>
                  <a:gd name="T18" fmla="*/ 0 w 601"/>
                  <a:gd name="T19" fmla="*/ 2147483646 h 724"/>
                  <a:gd name="T20" fmla="*/ 2147483646 w 601"/>
                  <a:gd name="T21" fmla="*/ 2147483646 h 724"/>
                  <a:gd name="T22" fmla="*/ 2147483646 w 601"/>
                  <a:gd name="T23" fmla="*/ 2147483646 h 724"/>
                  <a:gd name="T24" fmla="*/ 2147483646 w 601"/>
                  <a:gd name="T25" fmla="*/ 2147483646 h 724"/>
                  <a:gd name="T26" fmla="*/ 2147483646 w 601"/>
                  <a:gd name="T27" fmla="*/ 2147483646 h 724"/>
                  <a:gd name="T28" fmla="*/ 2147483646 w 601"/>
                  <a:gd name="T29" fmla="*/ 2147483646 h 724"/>
                  <a:gd name="T30" fmla="*/ 2147483646 w 601"/>
                  <a:gd name="T31" fmla="*/ 2147483646 h 724"/>
                  <a:gd name="T32" fmla="*/ 2147483646 w 601"/>
                  <a:gd name="T33" fmla="*/ 2147483646 h 724"/>
                  <a:gd name="T34" fmla="*/ 2147483646 w 601"/>
                  <a:gd name="T35" fmla="*/ 2147483646 h 724"/>
                  <a:gd name="T36" fmla="*/ 2147483646 w 601"/>
                  <a:gd name="T37" fmla="*/ 2147483646 h 724"/>
                  <a:gd name="T38" fmla="*/ 2147483646 w 601"/>
                  <a:gd name="T39" fmla="*/ 2147483646 h 724"/>
                  <a:gd name="T40" fmla="*/ 2147483646 w 601"/>
                  <a:gd name="T41" fmla="*/ 2147483646 h 724"/>
                  <a:gd name="T42" fmla="*/ 2147483646 w 601"/>
                  <a:gd name="T43" fmla="*/ 2147483646 h 724"/>
                  <a:gd name="T44" fmla="*/ 2147483646 w 601"/>
                  <a:gd name="T45" fmla="*/ 2147483646 h 724"/>
                  <a:gd name="T46" fmla="*/ 2147483646 w 601"/>
                  <a:gd name="T47" fmla="*/ 2147483646 h 724"/>
                  <a:gd name="T48" fmla="*/ 2147483646 w 601"/>
                  <a:gd name="T49" fmla="*/ 2147483646 h 724"/>
                  <a:gd name="T50" fmla="*/ 2147483646 w 601"/>
                  <a:gd name="T51" fmla="*/ 2147483646 h 724"/>
                  <a:gd name="T52" fmla="*/ 2147483646 w 601"/>
                  <a:gd name="T53" fmla="*/ 2147483646 h 724"/>
                  <a:gd name="T54" fmla="*/ 2147483646 w 601"/>
                  <a:gd name="T55" fmla="*/ 2147483646 h 724"/>
                  <a:gd name="T56" fmla="*/ 2147483646 w 601"/>
                  <a:gd name="T57" fmla="*/ 2147483646 h 724"/>
                  <a:gd name="T58" fmla="*/ 2147483646 w 601"/>
                  <a:gd name="T59" fmla="*/ 0 h 7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01" h="724">
                    <a:moveTo>
                      <a:pt x="547" y="0"/>
                    </a:moveTo>
                    <a:lnTo>
                      <a:pt x="467" y="44"/>
                    </a:lnTo>
                    <a:lnTo>
                      <a:pt x="397" y="26"/>
                    </a:lnTo>
                    <a:lnTo>
                      <a:pt x="317" y="9"/>
                    </a:lnTo>
                    <a:lnTo>
                      <a:pt x="229" y="18"/>
                    </a:lnTo>
                    <a:lnTo>
                      <a:pt x="158" y="26"/>
                    </a:lnTo>
                    <a:lnTo>
                      <a:pt x="176" y="62"/>
                    </a:lnTo>
                    <a:lnTo>
                      <a:pt x="88" y="97"/>
                    </a:lnTo>
                    <a:lnTo>
                      <a:pt x="35" y="106"/>
                    </a:lnTo>
                    <a:lnTo>
                      <a:pt x="0" y="150"/>
                    </a:lnTo>
                    <a:lnTo>
                      <a:pt x="17" y="220"/>
                    </a:lnTo>
                    <a:lnTo>
                      <a:pt x="26" y="291"/>
                    </a:lnTo>
                    <a:lnTo>
                      <a:pt x="61" y="344"/>
                    </a:lnTo>
                    <a:lnTo>
                      <a:pt x="105" y="397"/>
                    </a:lnTo>
                    <a:lnTo>
                      <a:pt x="88" y="468"/>
                    </a:lnTo>
                    <a:lnTo>
                      <a:pt x="114" y="565"/>
                    </a:lnTo>
                    <a:lnTo>
                      <a:pt x="114" y="644"/>
                    </a:lnTo>
                    <a:lnTo>
                      <a:pt x="150" y="706"/>
                    </a:lnTo>
                    <a:lnTo>
                      <a:pt x="211" y="723"/>
                    </a:lnTo>
                    <a:lnTo>
                      <a:pt x="220" y="653"/>
                    </a:lnTo>
                    <a:lnTo>
                      <a:pt x="247" y="591"/>
                    </a:lnTo>
                    <a:lnTo>
                      <a:pt x="300" y="494"/>
                    </a:lnTo>
                    <a:lnTo>
                      <a:pt x="353" y="397"/>
                    </a:lnTo>
                    <a:lnTo>
                      <a:pt x="344" y="335"/>
                    </a:lnTo>
                    <a:lnTo>
                      <a:pt x="361" y="265"/>
                    </a:lnTo>
                    <a:lnTo>
                      <a:pt x="423" y="203"/>
                    </a:lnTo>
                    <a:lnTo>
                      <a:pt x="494" y="132"/>
                    </a:lnTo>
                    <a:lnTo>
                      <a:pt x="564" y="97"/>
                    </a:lnTo>
                    <a:lnTo>
                      <a:pt x="600" y="44"/>
                    </a:lnTo>
                    <a:lnTo>
                      <a:pt x="547" y="0"/>
                    </a:lnTo>
                  </a:path>
                </a:pathLst>
              </a:custGeom>
              <a:solidFill>
                <a:schemeClr val="bg1">
                  <a:lumMod val="95000"/>
                </a:schemeClr>
              </a:solidFill>
              <a:ln w="9525">
                <a:solidFill>
                  <a:schemeClr val="bg1"/>
                </a:solidFill>
                <a:round/>
                <a:headEnd/>
                <a:tailEnd/>
              </a:ln>
            </p:spPr>
            <p:txBody>
              <a:bodyPr wrap="none"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19" name="Freeform 4">
                <a:extLst>
                  <a:ext uri="{FF2B5EF4-FFF2-40B4-BE49-F238E27FC236}">
                    <a16:creationId xmlns:a16="http://schemas.microsoft.com/office/drawing/2014/main" id="{40F0CAA1-2F9D-4057-928D-37D851120C30}"/>
                  </a:ext>
                </a:extLst>
              </p:cNvPr>
              <p:cNvSpPr>
                <a:spLocks noChangeArrowheads="1"/>
              </p:cNvSpPr>
              <p:nvPr/>
            </p:nvSpPr>
            <p:spPr bwMode="auto">
              <a:xfrm>
                <a:off x="4404806" y="2582362"/>
                <a:ext cx="677472" cy="745231"/>
              </a:xfrm>
              <a:custGeom>
                <a:avLst/>
                <a:gdLst>
                  <a:gd name="T0" fmla="*/ 2147483646 w 2128"/>
                  <a:gd name="T1" fmla="*/ 2147483646 h 2410"/>
                  <a:gd name="T2" fmla="*/ 2147483646 w 2128"/>
                  <a:gd name="T3" fmla="*/ 2147483646 h 2410"/>
                  <a:gd name="T4" fmla="*/ 2147483646 w 2128"/>
                  <a:gd name="T5" fmla="*/ 2147483646 h 2410"/>
                  <a:gd name="T6" fmla="*/ 2147483646 w 2128"/>
                  <a:gd name="T7" fmla="*/ 2147483646 h 2410"/>
                  <a:gd name="T8" fmla="*/ 2147483646 w 2128"/>
                  <a:gd name="T9" fmla="*/ 2147483646 h 2410"/>
                  <a:gd name="T10" fmla="*/ 2147483646 w 2128"/>
                  <a:gd name="T11" fmla="*/ 2147483646 h 2410"/>
                  <a:gd name="T12" fmla="*/ 2147483646 w 2128"/>
                  <a:gd name="T13" fmla="*/ 2147483646 h 2410"/>
                  <a:gd name="T14" fmla="*/ 2147483646 w 2128"/>
                  <a:gd name="T15" fmla="*/ 2147483646 h 2410"/>
                  <a:gd name="T16" fmla="*/ 2147483646 w 2128"/>
                  <a:gd name="T17" fmla="*/ 2147483646 h 2410"/>
                  <a:gd name="T18" fmla="*/ 2147483646 w 2128"/>
                  <a:gd name="T19" fmla="*/ 2147483646 h 2410"/>
                  <a:gd name="T20" fmla="*/ 2147483646 w 2128"/>
                  <a:gd name="T21" fmla="*/ 2147483646 h 2410"/>
                  <a:gd name="T22" fmla="*/ 2147483646 w 2128"/>
                  <a:gd name="T23" fmla="*/ 2147483646 h 2410"/>
                  <a:gd name="T24" fmla="*/ 2147483646 w 2128"/>
                  <a:gd name="T25" fmla="*/ 2147483646 h 2410"/>
                  <a:gd name="T26" fmla="*/ 2147483646 w 2128"/>
                  <a:gd name="T27" fmla="*/ 2147483646 h 2410"/>
                  <a:gd name="T28" fmla="*/ 2147483646 w 2128"/>
                  <a:gd name="T29" fmla="*/ 2147483646 h 2410"/>
                  <a:gd name="T30" fmla="*/ 2147483646 w 2128"/>
                  <a:gd name="T31" fmla="*/ 2147483646 h 2410"/>
                  <a:gd name="T32" fmla="*/ 2147483646 w 2128"/>
                  <a:gd name="T33" fmla="*/ 2147483646 h 2410"/>
                  <a:gd name="T34" fmla="*/ 2147483646 w 2128"/>
                  <a:gd name="T35" fmla="*/ 2147483646 h 2410"/>
                  <a:gd name="T36" fmla="*/ 2147483646 w 2128"/>
                  <a:gd name="T37" fmla="*/ 2147483646 h 2410"/>
                  <a:gd name="T38" fmla="*/ 2147483646 w 2128"/>
                  <a:gd name="T39" fmla="*/ 2147483646 h 2410"/>
                  <a:gd name="T40" fmla="*/ 2147483646 w 2128"/>
                  <a:gd name="T41" fmla="*/ 2147483646 h 2410"/>
                  <a:gd name="T42" fmla="*/ 2147483646 w 2128"/>
                  <a:gd name="T43" fmla="*/ 2147483646 h 2410"/>
                  <a:gd name="T44" fmla="*/ 2147483646 w 2128"/>
                  <a:gd name="T45" fmla="*/ 2147483646 h 2410"/>
                  <a:gd name="T46" fmla="*/ 2147483646 w 2128"/>
                  <a:gd name="T47" fmla="*/ 2147483646 h 2410"/>
                  <a:gd name="T48" fmla="*/ 2147483646 w 2128"/>
                  <a:gd name="T49" fmla="*/ 2147483646 h 2410"/>
                  <a:gd name="T50" fmla="*/ 2147483646 w 2128"/>
                  <a:gd name="T51" fmla="*/ 2147483646 h 2410"/>
                  <a:gd name="T52" fmla="*/ 2147483646 w 2128"/>
                  <a:gd name="T53" fmla="*/ 2147483646 h 2410"/>
                  <a:gd name="T54" fmla="*/ 2147483646 w 2128"/>
                  <a:gd name="T55" fmla="*/ 2147483646 h 2410"/>
                  <a:gd name="T56" fmla="*/ 2147483646 w 2128"/>
                  <a:gd name="T57" fmla="*/ 2147483646 h 2410"/>
                  <a:gd name="T58" fmla="*/ 2147483646 w 2128"/>
                  <a:gd name="T59" fmla="*/ 2147483646 h 2410"/>
                  <a:gd name="T60" fmla="*/ 2147483646 w 2128"/>
                  <a:gd name="T61" fmla="*/ 2147483646 h 2410"/>
                  <a:gd name="T62" fmla="*/ 2147483646 w 2128"/>
                  <a:gd name="T63" fmla="*/ 2147483646 h 2410"/>
                  <a:gd name="T64" fmla="*/ 2147483646 w 2128"/>
                  <a:gd name="T65" fmla="*/ 2147483646 h 2410"/>
                  <a:gd name="T66" fmla="*/ 2147483646 w 2128"/>
                  <a:gd name="T67" fmla="*/ 2147483646 h 2410"/>
                  <a:gd name="T68" fmla="*/ 2147483646 w 2128"/>
                  <a:gd name="T69" fmla="*/ 2147483646 h 2410"/>
                  <a:gd name="T70" fmla="*/ 2147483646 w 2128"/>
                  <a:gd name="T71" fmla="*/ 2147483646 h 2410"/>
                  <a:gd name="T72" fmla="*/ 2147483646 w 2128"/>
                  <a:gd name="T73" fmla="*/ 0 h 2410"/>
                  <a:gd name="T74" fmla="*/ 2147483646 w 2128"/>
                  <a:gd name="T75" fmla="*/ 2147483646 h 2410"/>
                  <a:gd name="T76" fmla="*/ 2147483646 w 2128"/>
                  <a:gd name="T77" fmla="*/ 2147483646 h 2410"/>
                  <a:gd name="T78" fmla="*/ 2147483646 w 2128"/>
                  <a:gd name="T79" fmla="*/ 2147483646 h 2410"/>
                  <a:gd name="T80" fmla="*/ 2147483646 w 2128"/>
                  <a:gd name="T81" fmla="*/ 2147483646 h 2410"/>
                  <a:gd name="T82" fmla="*/ 2147483646 w 2128"/>
                  <a:gd name="T83" fmla="*/ 2147483646 h 2410"/>
                  <a:gd name="T84" fmla="*/ 2147483646 w 2128"/>
                  <a:gd name="T85" fmla="*/ 2147483646 h 2410"/>
                  <a:gd name="T86" fmla="*/ 2147483646 w 2128"/>
                  <a:gd name="T87" fmla="*/ 2147483646 h 2410"/>
                  <a:gd name="T88" fmla="*/ 2147483646 w 2128"/>
                  <a:gd name="T89" fmla="*/ 2147483646 h 2410"/>
                  <a:gd name="T90" fmla="*/ 2147483646 w 2128"/>
                  <a:gd name="T91" fmla="*/ 2147483646 h 2410"/>
                  <a:gd name="T92" fmla="*/ 2147483646 w 2128"/>
                  <a:gd name="T93" fmla="*/ 2147483646 h 2410"/>
                  <a:gd name="T94" fmla="*/ 2147483646 w 2128"/>
                  <a:gd name="T95" fmla="*/ 2147483646 h 2410"/>
                  <a:gd name="T96" fmla="*/ 2147483646 w 2128"/>
                  <a:gd name="T97" fmla="*/ 2147483646 h 2410"/>
                  <a:gd name="T98" fmla="*/ 2147483646 w 2128"/>
                  <a:gd name="T99" fmla="*/ 2147483646 h 2410"/>
                  <a:gd name="T100" fmla="*/ 2147483646 w 2128"/>
                  <a:gd name="T101" fmla="*/ 2147483646 h 2410"/>
                  <a:gd name="T102" fmla="*/ 2147483646 w 2128"/>
                  <a:gd name="T103" fmla="*/ 2147483646 h 2410"/>
                  <a:gd name="T104" fmla="*/ 2147483646 w 2128"/>
                  <a:gd name="T105" fmla="*/ 2147483646 h 2410"/>
                  <a:gd name="T106" fmla="*/ 2147483646 w 2128"/>
                  <a:gd name="T107" fmla="*/ 2147483646 h 2410"/>
                  <a:gd name="T108" fmla="*/ 2147483646 w 2128"/>
                  <a:gd name="T109" fmla="*/ 2147483646 h 2410"/>
                  <a:gd name="T110" fmla="*/ 2147483646 w 2128"/>
                  <a:gd name="T111" fmla="*/ 2147483646 h 24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128" h="2410">
                    <a:moveTo>
                      <a:pt x="2074" y="1765"/>
                    </a:moveTo>
                    <a:lnTo>
                      <a:pt x="2004" y="1739"/>
                    </a:lnTo>
                    <a:lnTo>
                      <a:pt x="1942" y="1694"/>
                    </a:lnTo>
                    <a:lnTo>
                      <a:pt x="1854" y="1659"/>
                    </a:lnTo>
                    <a:lnTo>
                      <a:pt x="1774" y="1641"/>
                    </a:lnTo>
                    <a:lnTo>
                      <a:pt x="1721" y="1686"/>
                    </a:lnTo>
                    <a:lnTo>
                      <a:pt x="1659" y="1712"/>
                    </a:lnTo>
                    <a:lnTo>
                      <a:pt x="1589" y="1712"/>
                    </a:lnTo>
                    <a:lnTo>
                      <a:pt x="1536" y="1624"/>
                    </a:lnTo>
                    <a:lnTo>
                      <a:pt x="1509" y="1518"/>
                    </a:lnTo>
                    <a:lnTo>
                      <a:pt x="1430" y="1456"/>
                    </a:lnTo>
                    <a:lnTo>
                      <a:pt x="1351" y="1447"/>
                    </a:lnTo>
                    <a:lnTo>
                      <a:pt x="1289" y="1500"/>
                    </a:lnTo>
                    <a:lnTo>
                      <a:pt x="1245" y="1580"/>
                    </a:lnTo>
                    <a:lnTo>
                      <a:pt x="1280" y="1659"/>
                    </a:lnTo>
                    <a:lnTo>
                      <a:pt x="1333" y="1747"/>
                    </a:lnTo>
                    <a:lnTo>
                      <a:pt x="1298" y="1791"/>
                    </a:lnTo>
                    <a:lnTo>
                      <a:pt x="1236" y="1827"/>
                    </a:lnTo>
                    <a:lnTo>
                      <a:pt x="1192" y="1871"/>
                    </a:lnTo>
                    <a:lnTo>
                      <a:pt x="1112" y="1906"/>
                    </a:lnTo>
                    <a:lnTo>
                      <a:pt x="1015" y="1906"/>
                    </a:lnTo>
                    <a:lnTo>
                      <a:pt x="962" y="1968"/>
                    </a:lnTo>
                    <a:lnTo>
                      <a:pt x="874" y="2003"/>
                    </a:lnTo>
                    <a:lnTo>
                      <a:pt x="795" y="2012"/>
                    </a:lnTo>
                    <a:lnTo>
                      <a:pt x="680" y="2162"/>
                    </a:lnTo>
                    <a:lnTo>
                      <a:pt x="618" y="2277"/>
                    </a:lnTo>
                    <a:lnTo>
                      <a:pt x="574" y="2339"/>
                    </a:lnTo>
                    <a:lnTo>
                      <a:pt x="521" y="2391"/>
                    </a:lnTo>
                    <a:lnTo>
                      <a:pt x="477" y="2409"/>
                    </a:lnTo>
                    <a:lnTo>
                      <a:pt x="468" y="2356"/>
                    </a:lnTo>
                    <a:lnTo>
                      <a:pt x="450" y="2277"/>
                    </a:lnTo>
                    <a:lnTo>
                      <a:pt x="389" y="2241"/>
                    </a:lnTo>
                    <a:lnTo>
                      <a:pt x="442" y="2127"/>
                    </a:lnTo>
                    <a:lnTo>
                      <a:pt x="406" y="2065"/>
                    </a:lnTo>
                    <a:lnTo>
                      <a:pt x="389" y="1986"/>
                    </a:lnTo>
                    <a:lnTo>
                      <a:pt x="442" y="1933"/>
                    </a:lnTo>
                    <a:lnTo>
                      <a:pt x="442" y="1853"/>
                    </a:lnTo>
                    <a:lnTo>
                      <a:pt x="406" y="1800"/>
                    </a:lnTo>
                    <a:lnTo>
                      <a:pt x="353" y="1747"/>
                    </a:lnTo>
                    <a:lnTo>
                      <a:pt x="300" y="1774"/>
                    </a:lnTo>
                    <a:lnTo>
                      <a:pt x="239" y="1809"/>
                    </a:lnTo>
                    <a:lnTo>
                      <a:pt x="168" y="1800"/>
                    </a:lnTo>
                    <a:lnTo>
                      <a:pt x="124" y="1747"/>
                    </a:lnTo>
                    <a:lnTo>
                      <a:pt x="53" y="1730"/>
                    </a:lnTo>
                    <a:lnTo>
                      <a:pt x="0" y="1624"/>
                    </a:lnTo>
                    <a:lnTo>
                      <a:pt x="27" y="1553"/>
                    </a:lnTo>
                    <a:lnTo>
                      <a:pt x="45" y="1456"/>
                    </a:lnTo>
                    <a:lnTo>
                      <a:pt x="36" y="1421"/>
                    </a:lnTo>
                    <a:lnTo>
                      <a:pt x="36" y="1341"/>
                    </a:lnTo>
                    <a:lnTo>
                      <a:pt x="36" y="1262"/>
                    </a:lnTo>
                    <a:lnTo>
                      <a:pt x="53" y="1191"/>
                    </a:lnTo>
                    <a:lnTo>
                      <a:pt x="80" y="1112"/>
                    </a:lnTo>
                    <a:lnTo>
                      <a:pt x="62" y="1050"/>
                    </a:lnTo>
                    <a:lnTo>
                      <a:pt x="80" y="989"/>
                    </a:lnTo>
                    <a:lnTo>
                      <a:pt x="124" y="944"/>
                    </a:lnTo>
                    <a:lnTo>
                      <a:pt x="106" y="874"/>
                    </a:lnTo>
                    <a:lnTo>
                      <a:pt x="142" y="830"/>
                    </a:lnTo>
                    <a:lnTo>
                      <a:pt x="115" y="777"/>
                    </a:lnTo>
                    <a:lnTo>
                      <a:pt x="106" y="715"/>
                    </a:lnTo>
                    <a:lnTo>
                      <a:pt x="106" y="636"/>
                    </a:lnTo>
                    <a:lnTo>
                      <a:pt x="80" y="591"/>
                    </a:lnTo>
                    <a:lnTo>
                      <a:pt x="115" y="574"/>
                    </a:lnTo>
                    <a:lnTo>
                      <a:pt x="177" y="486"/>
                    </a:lnTo>
                    <a:lnTo>
                      <a:pt x="177" y="397"/>
                    </a:lnTo>
                    <a:lnTo>
                      <a:pt x="212" y="336"/>
                    </a:lnTo>
                    <a:lnTo>
                      <a:pt x="203" y="238"/>
                    </a:lnTo>
                    <a:lnTo>
                      <a:pt x="212" y="168"/>
                    </a:lnTo>
                    <a:lnTo>
                      <a:pt x="239" y="88"/>
                    </a:lnTo>
                    <a:lnTo>
                      <a:pt x="300" y="71"/>
                    </a:lnTo>
                    <a:lnTo>
                      <a:pt x="362" y="44"/>
                    </a:lnTo>
                    <a:lnTo>
                      <a:pt x="415" y="80"/>
                    </a:lnTo>
                    <a:lnTo>
                      <a:pt x="477" y="62"/>
                    </a:lnTo>
                    <a:lnTo>
                      <a:pt x="521" y="18"/>
                    </a:lnTo>
                    <a:lnTo>
                      <a:pt x="556" y="0"/>
                    </a:lnTo>
                    <a:lnTo>
                      <a:pt x="592" y="53"/>
                    </a:lnTo>
                    <a:lnTo>
                      <a:pt x="627" y="150"/>
                    </a:lnTo>
                    <a:lnTo>
                      <a:pt x="583" y="203"/>
                    </a:lnTo>
                    <a:lnTo>
                      <a:pt x="627" y="274"/>
                    </a:lnTo>
                    <a:lnTo>
                      <a:pt x="671" y="327"/>
                    </a:lnTo>
                    <a:lnTo>
                      <a:pt x="689" y="371"/>
                    </a:lnTo>
                    <a:lnTo>
                      <a:pt x="751" y="371"/>
                    </a:lnTo>
                    <a:lnTo>
                      <a:pt x="848" y="397"/>
                    </a:lnTo>
                    <a:lnTo>
                      <a:pt x="865" y="450"/>
                    </a:lnTo>
                    <a:lnTo>
                      <a:pt x="936" y="486"/>
                    </a:lnTo>
                    <a:lnTo>
                      <a:pt x="1015" y="450"/>
                    </a:lnTo>
                    <a:lnTo>
                      <a:pt x="1086" y="388"/>
                    </a:lnTo>
                    <a:lnTo>
                      <a:pt x="1104" y="327"/>
                    </a:lnTo>
                    <a:lnTo>
                      <a:pt x="1156" y="309"/>
                    </a:lnTo>
                    <a:lnTo>
                      <a:pt x="1192" y="265"/>
                    </a:lnTo>
                    <a:lnTo>
                      <a:pt x="1227" y="327"/>
                    </a:lnTo>
                    <a:lnTo>
                      <a:pt x="1289" y="371"/>
                    </a:lnTo>
                    <a:lnTo>
                      <a:pt x="1412" y="388"/>
                    </a:lnTo>
                    <a:lnTo>
                      <a:pt x="1439" y="450"/>
                    </a:lnTo>
                    <a:lnTo>
                      <a:pt x="1439" y="521"/>
                    </a:lnTo>
                    <a:lnTo>
                      <a:pt x="1483" y="565"/>
                    </a:lnTo>
                    <a:lnTo>
                      <a:pt x="1554" y="600"/>
                    </a:lnTo>
                    <a:lnTo>
                      <a:pt x="1562" y="680"/>
                    </a:lnTo>
                    <a:lnTo>
                      <a:pt x="1607" y="768"/>
                    </a:lnTo>
                    <a:lnTo>
                      <a:pt x="1624" y="830"/>
                    </a:lnTo>
                    <a:lnTo>
                      <a:pt x="1589" y="883"/>
                    </a:lnTo>
                    <a:lnTo>
                      <a:pt x="1545" y="962"/>
                    </a:lnTo>
                    <a:lnTo>
                      <a:pt x="1598" y="997"/>
                    </a:lnTo>
                    <a:lnTo>
                      <a:pt x="1695" y="989"/>
                    </a:lnTo>
                    <a:lnTo>
                      <a:pt x="1739" y="1041"/>
                    </a:lnTo>
                    <a:lnTo>
                      <a:pt x="1739" y="1112"/>
                    </a:lnTo>
                    <a:lnTo>
                      <a:pt x="1809" y="1121"/>
                    </a:lnTo>
                    <a:lnTo>
                      <a:pt x="1836" y="1174"/>
                    </a:lnTo>
                    <a:lnTo>
                      <a:pt x="1907" y="1165"/>
                    </a:lnTo>
                    <a:lnTo>
                      <a:pt x="1960" y="1236"/>
                    </a:lnTo>
                    <a:lnTo>
                      <a:pt x="2074" y="1244"/>
                    </a:lnTo>
                    <a:lnTo>
                      <a:pt x="2127" y="1174"/>
                    </a:lnTo>
                    <a:lnTo>
                      <a:pt x="2074" y="1765"/>
                    </a:lnTo>
                  </a:path>
                </a:pathLst>
              </a:custGeom>
              <a:solidFill>
                <a:schemeClr val="bg1">
                  <a:lumMod val="95000"/>
                </a:schemeClr>
              </a:solidFill>
              <a:ln w="9525">
                <a:solidFill>
                  <a:schemeClr val="bg1"/>
                </a:solidFill>
                <a:round/>
                <a:headEnd/>
                <a:tailEnd/>
              </a:ln>
            </p:spPr>
            <p:txBody>
              <a:bodyPr wrap="none"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0" name="Freeform 5">
                <a:extLst>
                  <a:ext uri="{FF2B5EF4-FFF2-40B4-BE49-F238E27FC236}">
                    <a16:creationId xmlns:a16="http://schemas.microsoft.com/office/drawing/2014/main" id="{E33A6AF6-F552-4300-99A8-49C71BC84468}"/>
                  </a:ext>
                </a:extLst>
              </p:cNvPr>
              <p:cNvSpPr>
                <a:spLocks noChangeArrowheads="1"/>
              </p:cNvSpPr>
              <p:nvPr/>
            </p:nvSpPr>
            <p:spPr bwMode="auto">
              <a:xfrm>
                <a:off x="5310906" y="2105524"/>
                <a:ext cx="1123507" cy="367849"/>
              </a:xfrm>
              <a:custGeom>
                <a:avLst/>
                <a:gdLst>
                  <a:gd name="T0" fmla="*/ 17 w 3531"/>
                  <a:gd name="T1" fmla="*/ 944 h 1192"/>
                  <a:gd name="T2" fmla="*/ 194 w 3531"/>
                  <a:gd name="T3" fmla="*/ 803 h 1192"/>
                  <a:gd name="T4" fmla="*/ 326 w 3531"/>
                  <a:gd name="T5" fmla="*/ 662 h 1192"/>
                  <a:gd name="T6" fmla="*/ 520 w 3531"/>
                  <a:gd name="T7" fmla="*/ 115 h 1192"/>
                  <a:gd name="T8" fmla="*/ 679 w 3531"/>
                  <a:gd name="T9" fmla="*/ 80 h 1192"/>
                  <a:gd name="T10" fmla="*/ 821 w 3531"/>
                  <a:gd name="T11" fmla="*/ 106 h 1192"/>
                  <a:gd name="T12" fmla="*/ 962 w 3531"/>
                  <a:gd name="T13" fmla="*/ 115 h 1192"/>
                  <a:gd name="T14" fmla="*/ 1165 w 3531"/>
                  <a:gd name="T15" fmla="*/ 106 h 1192"/>
                  <a:gd name="T16" fmla="*/ 1306 w 3531"/>
                  <a:gd name="T17" fmla="*/ 97 h 1192"/>
                  <a:gd name="T18" fmla="*/ 1474 w 3531"/>
                  <a:gd name="T19" fmla="*/ 97 h 1192"/>
                  <a:gd name="T20" fmla="*/ 1615 w 3531"/>
                  <a:gd name="T21" fmla="*/ 150 h 1192"/>
                  <a:gd name="T22" fmla="*/ 1738 w 3531"/>
                  <a:gd name="T23" fmla="*/ 97 h 1192"/>
                  <a:gd name="T24" fmla="*/ 1853 w 3531"/>
                  <a:gd name="T25" fmla="*/ 44 h 1192"/>
                  <a:gd name="T26" fmla="*/ 1994 w 3531"/>
                  <a:gd name="T27" fmla="*/ 71 h 1192"/>
                  <a:gd name="T28" fmla="*/ 2082 w 3531"/>
                  <a:gd name="T29" fmla="*/ 44 h 1192"/>
                  <a:gd name="T30" fmla="*/ 2215 w 3531"/>
                  <a:gd name="T31" fmla="*/ 80 h 1192"/>
                  <a:gd name="T32" fmla="*/ 2374 w 3531"/>
                  <a:gd name="T33" fmla="*/ 115 h 1192"/>
                  <a:gd name="T34" fmla="*/ 2515 w 3531"/>
                  <a:gd name="T35" fmla="*/ 159 h 1192"/>
                  <a:gd name="T36" fmla="*/ 2691 w 3531"/>
                  <a:gd name="T37" fmla="*/ 124 h 1192"/>
                  <a:gd name="T38" fmla="*/ 3494 w 3531"/>
                  <a:gd name="T39" fmla="*/ 1112 h 1192"/>
                  <a:gd name="T40" fmla="*/ 3389 w 3531"/>
                  <a:gd name="T41" fmla="*/ 1156 h 1192"/>
                  <a:gd name="T42" fmla="*/ 3177 w 3531"/>
                  <a:gd name="T43" fmla="*/ 1156 h 1192"/>
                  <a:gd name="T44" fmla="*/ 3009 w 3531"/>
                  <a:gd name="T45" fmla="*/ 1121 h 1192"/>
                  <a:gd name="T46" fmla="*/ 2912 w 3531"/>
                  <a:gd name="T47" fmla="*/ 1041 h 1192"/>
                  <a:gd name="T48" fmla="*/ 2806 w 3531"/>
                  <a:gd name="T49" fmla="*/ 988 h 1192"/>
                  <a:gd name="T50" fmla="*/ 2638 w 3531"/>
                  <a:gd name="T51" fmla="*/ 891 h 1192"/>
                  <a:gd name="T52" fmla="*/ 2418 w 3531"/>
                  <a:gd name="T53" fmla="*/ 856 h 1192"/>
                  <a:gd name="T54" fmla="*/ 2232 w 3531"/>
                  <a:gd name="T55" fmla="*/ 971 h 1192"/>
                  <a:gd name="T56" fmla="*/ 2065 w 3531"/>
                  <a:gd name="T57" fmla="*/ 980 h 1192"/>
                  <a:gd name="T58" fmla="*/ 1809 w 3531"/>
                  <a:gd name="T59" fmla="*/ 971 h 1192"/>
                  <a:gd name="T60" fmla="*/ 1615 w 3531"/>
                  <a:gd name="T61" fmla="*/ 935 h 1192"/>
                  <a:gd name="T62" fmla="*/ 1429 w 3531"/>
                  <a:gd name="T63" fmla="*/ 909 h 1192"/>
                  <a:gd name="T64" fmla="*/ 1262 w 3531"/>
                  <a:gd name="T65" fmla="*/ 988 h 1192"/>
                  <a:gd name="T66" fmla="*/ 1112 w 3531"/>
                  <a:gd name="T67" fmla="*/ 1024 h 1192"/>
                  <a:gd name="T68" fmla="*/ 935 w 3531"/>
                  <a:gd name="T69" fmla="*/ 997 h 1192"/>
                  <a:gd name="T70" fmla="*/ 759 w 3531"/>
                  <a:gd name="T71" fmla="*/ 1032 h 1192"/>
                  <a:gd name="T72" fmla="*/ 653 w 3531"/>
                  <a:gd name="T73" fmla="*/ 1077 h 1192"/>
                  <a:gd name="T74" fmla="*/ 468 w 3531"/>
                  <a:gd name="T75" fmla="*/ 1103 h 1192"/>
                  <a:gd name="T76" fmla="*/ 300 w 3531"/>
                  <a:gd name="T77" fmla="*/ 1191 h 1192"/>
                  <a:gd name="T78" fmla="*/ 203 w 3531"/>
                  <a:gd name="T79" fmla="*/ 1156 h 1192"/>
                  <a:gd name="T80" fmla="*/ 150 w 3531"/>
                  <a:gd name="T81" fmla="*/ 1041 h 1192"/>
                  <a:gd name="T82" fmla="*/ 0 w 3531"/>
                  <a:gd name="T83" fmla="*/ 1032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31" h="1192">
                    <a:moveTo>
                      <a:pt x="0" y="1032"/>
                    </a:moveTo>
                    <a:lnTo>
                      <a:pt x="17" y="944"/>
                    </a:lnTo>
                    <a:lnTo>
                      <a:pt x="88" y="874"/>
                    </a:lnTo>
                    <a:lnTo>
                      <a:pt x="194" y="803"/>
                    </a:lnTo>
                    <a:lnTo>
                      <a:pt x="282" y="741"/>
                    </a:lnTo>
                    <a:lnTo>
                      <a:pt x="326" y="662"/>
                    </a:lnTo>
                    <a:lnTo>
                      <a:pt x="318" y="574"/>
                    </a:lnTo>
                    <a:lnTo>
                      <a:pt x="520" y="115"/>
                    </a:lnTo>
                    <a:lnTo>
                      <a:pt x="635" y="124"/>
                    </a:lnTo>
                    <a:lnTo>
                      <a:pt x="679" y="80"/>
                    </a:lnTo>
                    <a:lnTo>
                      <a:pt x="750" y="53"/>
                    </a:lnTo>
                    <a:lnTo>
                      <a:pt x="821" y="106"/>
                    </a:lnTo>
                    <a:lnTo>
                      <a:pt x="900" y="71"/>
                    </a:lnTo>
                    <a:lnTo>
                      <a:pt x="962" y="115"/>
                    </a:lnTo>
                    <a:lnTo>
                      <a:pt x="1068" y="71"/>
                    </a:lnTo>
                    <a:lnTo>
                      <a:pt x="1165" y="106"/>
                    </a:lnTo>
                    <a:lnTo>
                      <a:pt x="1235" y="124"/>
                    </a:lnTo>
                    <a:lnTo>
                      <a:pt x="1306" y="97"/>
                    </a:lnTo>
                    <a:lnTo>
                      <a:pt x="1368" y="115"/>
                    </a:lnTo>
                    <a:lnTo>
                      <a:pt x="1474" y="97"/>
                    </a:lnTo>
                    <a:lnTo>
                      <a:pt x="1535" y="132"/>
                    </a:lnTo>
                    <a:lnTo>
                      <a:pt x="1615" y="150"/>
                    </a:lnTo>
                    <a:lnTo>
                      <a:pt x="1677" y="115"/>
                    </a:lnTo>
                    <a:lnTo>
                      <a:pt x="1738" y="97"/>
                    </a:lnTo>
                    <a:lnTo>
                      <a:pt x="1791" y="71"/>
                    </a:lnTo>
                    <a:lnTo>
                      <a:pt x="1853" y="44"/>
                    </a:lnTo>
                    <a:lnTo>
                      <a:pt x="1941" y="27"/>
                    </a:lnTo>
                    <a:lnTo>
                      <a:pt x="1994" y="71"/>
                    </a:lnTo>
                    <a:lnTo>
                      <a:pt x="2012" y="0"/>
                    </a:lnTo>
                    <a:lnTo>
                      <a:pt x="2082" y="44"/>
                    </a:lnTo>
                    <a:lnTo>
                      <a:pt x="2162" y="27"/>
                    </a:lnTo>
                    <a:lnTo>
                      <a:pt x="2215" y="80"/>
                    </a:lnTo>
                    <a:lnTo>
                      <a:pt x="2277" y="97"/>
                    </a:lnTo>
                    <a:lnTo>
                      <a:pt x="2374" y="115"/>
                    </a:lnTo>
                    <a:lnTo>
                      <a:pt x="2444" y="168"/>
                    </a:lnTo>
                    <a:lnTo>
                      <a:pt x="2515" y="159"/>
                    </a:lnTo>
                    <a:lnTo>
                      <a:pt x="2568" y="124"/>
                    </a:lnTo>
                    <a:lnTo>
                      <a:pt x="2691" y="124"/>
                    </a:lnTo>
                    <a:lnTo>
                      <a:pt x="3530" y="1032"/>
                    </a:lnTo>
                    <a:lnTo>
                      <a:pt x="3494" y="1112"/>
                    </a:lnTo>
                    <a:lnTo>
                      <a:pt x="3424" y="1112"/>
                    </a:lnTo>
                    <a:lnTo>
                      <a:pt x="3389" y="1156"/>
                    </a:lnTo>
                    <a:lnTo>
                      <a:pt x="3274" y="1147"/>
                    </a:lnTo>
                    <a:lnTo>
                      <a:pt x="3177" y="1156"/>
                    </a:lnTo>
                    <a:lnTo>
                      <a:pt x="3106" y="1121"/>
                    </a:lnTo>
                    <a:lnTo>
                      <a:pt x="3009" y="1121"/>
                    </a:lnTo>
                    <a:lnTo>
                      <a:pt x="2983" y="1077"/>
                    </a:lnTo>
                    <a:lnTo>
                      <a:pt x="2912" y="1041"/>
                    </a:lnTo>
                    <a:lnTo>
                      <a:pt x="2841" y="1041"/>
                    </a:lnTo>
                    <a:lnTo>
                      <a:pt x="2806" y="988"/>
                    </a:lnTo>
                    <a:lnTo>
                      <a:pt x="2753" y="935"/>
                    </a:lnTo>
                    <a:lnTo>
                      <a:pt x="2638" y="891"/>
                    </a:lnTo>
                    <a:lnTo>
                      <a:pt x="2550" y="900"/>
                    </a:lnTo>
                    <a:lnTo>
                      <a:pt x="2418" y="856"/>
                    </a:lnTo>
                    <a:lnTo>
                      <a:pt x="2330" y="900"/>
                    </a:lnTo>
                    <a:lnTo>
                      <a:pt x="2232" y="971"/>
                    </a:lnTo>
                    <a:lnTo>
                      <a:pt x="2144" y="944"/>
                    </a:lnTo>
                    <a:lnTo>
                      <a:pt x="2065" y="980"/>
                    </a:lnTo>
                    <a:lnTo>
                      <a:pt x="1941" y="953"/>
                    </a:lnTo>
                    <a:lnTo>
                      <a:pt x="1809" y="971"/>
                    </a:lnTo>
                    <a:lnTo>
                      <a:pt x="1712" y="953"/>
                    </a:lnTo>
                    <a:lnTo>
                      <a:pt x="1615" y="935"/>
                    </a:lnTo>
                    <a:lnTo>
                      <a:pt x="1535" y="971"/>
                    </a:lnTo>
                    <a:lnTo>
                      <a:pt x="1429" y="909"/>
                    </a:lnTo>
                    <a:lnTo>
                      <a:pt x="1350" y="953"/>
                    </a:lnTo>
                    <a:lnTo>
                      <a:pt x="1262" y="988"/>
                    </a:lnTo>
                    <a:lnTo>
                      <a:pt x="1174" y="980"/>
                    </a:lnTo>
                    <a:lnTo>
                      <a:pt x="1112" y="1024"/>
                    </a:lnTo>
                    <a:lnTo>
                      <a:pt x="997" y="1024"/>
                    </a:lnTo>
                    <a:lnTo>
                      <a:pt x="935" y="997"/>
                    </a:lnTo>
                    <a:lnTo>
                      <a:pt x="829" y="997"/>
                    </a:lnTo>
                    <a:lnTo>
                      <a:pt x="759" y="1032"/>
                    </a:lnTo>
                    <a:lnTo>
                      <a:pt x="679" y="1032"/>
                    </a:lnTo>
                    <a:lnTo>
                      <a:pt x="653" y="1077"/>
                    </a:lnTo>
                    <a:lnTo>
                      <a:pt x="538" y="1077"/>
                    </a:lnTo>
                    <a:lnTo>
                      <a:pt x="468" y="1103"/>
                    </a:lnTo>
                    <a:lnTo>
                      <a:pt x="379" y="1147"/>
                    </a:lnTo>
                    <a:lnTo>
                      <a:pt x="300" y="1191"/>
                    </a:lnTo>
                    <a:lnTo>
                      <a:pt x="256" y="1147"/>
                    </a:lnTo>
                    <a:lnTo>
                      <a:pt x="203" y="1156"/>
                    </a:lnTo>
                    <a:lnTo>
                      <a:pt x="167" y="1103"/>
                    </a:lnTo>
                    <a:lnTo>
                      <a:pt x="150" y="1041"/>
                    </a:lnTo>
                    <a:lnTo>
                      <a:pt x="88" y="1024"/>
                    </a:lnTo>
                    <a:lnTo>
                      <a:pt x="0" y="1032"/>
                    </a:lnTo>
                  </a:path>
                </a:pathLst>
              </a:custGeom>
              <a:solidFill>
                <a:schemeClr val="bg1">
                  <a:lumMod val="95000"/>
                </a:schemeClr>
              </a:solidFill>
              <a:ln w="9525">
                <a:solidFill>
                  <a:schemeClr val="bg1"/>
                </a:solidFill>
                <a:round/>
                <a:headEnd/>
                <a:tailEnd/>
              </a:ln>
              <a:effectLst/>
            </p:spPr>
            <p:txBody>
              <a:bodyPr wrap="none"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panose="02020603050405020304" pitchFamily="18" charset="0"/>
                  <a:buNone/>
                  <a:tabLst/>
                  <a:defRPr/>
                </a:pPr>
                <a:endParaRPr kumimoji="0" lang="es-CO" sz="180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1" name="Freeform 7">
                <a:extLst>
                  <a:ext uri="{FF2B5EF4-FFF2-40B4-BE49-F238E27FC236}">
                    <a16:creationId xmlns:a16="http://schemas.microsoft.com/office/drawing/2014/main" id="{3AAA3579-BCDF-40E9-904A-4500C0D84E73}"/>
                  </a:ext>
                </a:extLst>
              </p:cNvPr>
              <p:cNvSpPr>
                <a:spLocks noChangeArrowheads="1"/>
              </p:cNvSpPr>
              <p:nvPr/>
            </p:nvSpPr>
            <p:spPr bwMode="auto">
              <a:xfrm>
                <a:off x="5835490" y="2358929"/>
                <a:ext cx="1350735" cy="1232969"/>
              </a:xfrm>
              <a:custGeom>
                <a:avLst/>
                <a:gdLst>
                  <a:gd name="T0" fmla="*/ 4007 w 4246"/>
                  <a:gd name="T1" fmla="*/ 2285 h 3989"/>
                  <a:gd name="T2" fmla="*/ 3998 w 4246"/>
                  <a:gd name="T3" fmla="*/ 2100 h 3989"/>
                  <a:gd name="T4" fmla="*/ 3936 w 4246"/>
                  <a:gd name="T5" fmla="*/ 1862 h 3989"/>
                  <a:gd name="T6" fmla="*/ 3874 w 4246"/>
                  <a:gd name="T7" fmla="*/ 1667 h 3989"/>
                  <a:gd name="T8" fmla="*/ 3874 w 4246"/>
                  <a:gd name="T9" fmla="*/ 1447 h 3989"/>
                  <a:gd name="T10" fmla="*/ 3927 w 4246"/>
                  <a:gd name="T11" fmla="*/ 1279 h 3989"/>
                  <a:gd name="T12" fmla="*/ 3883 w 4246"/>
                  <a:gd name="T13" fmla="*/ 1129 h 3989"/>
                  <a:gd name="T14" fmla="*/ 3839 w 4246"/>
                  <a:gd name="T15" fmla="*/ 1014 h 3989"/>
                  <a:gd name="T16" fmla="*/ 3998 w 4246"/>
                  <a:gd name="T17" fmla="*/ 864 h 3989"/>
                  <a:gd name="T18" fmla="*/ 4059 w 4246"/>
                  <a:gd name="T19" fmla="*/ 706 h 3989"/>
                  <a:gd name="T20" fmla="*/ 4042 w 4246"/>
                  <a:gd name="T21" fmla="*/ 529 h 3989"/>
                  <a:gd name="T22" fmla="*/ 4174 w 4246"/>
                  <a:gd name="T23" fmla="*/ 309 h 3989"/>
                  <a:gd name="T24" fmla="*/ 4174 w 4246"/>
                  <a:gd name="T25" fmla="*/ 176 h 3989"/>
                  <a:gd name="T26" fmla="*/ 4121 w 4246"/>
                  <a:gd name="T27" fmla="*/ 35 h 3989"/>
                  <a:gd name="T28" fmla="*/ 3918 w 4246"/>
                  <a:gd name="T29" fmla="*/ 9 h 3989"/>
                  <a:gd name="T30" fmla="*/ 3680 w 4246"/>
                  <a:gd name="T31" fmla="*/ 61 h 3989"/>
                  <a:gd name="T32" fmla="*/ 3468 w 4246"/>
                  <a:gd name="T33" fmla="*/ 61 h 3989"/>
                  <a:gd name="T34" fmla="*/ 3265 w 4246"/>
                  <a:gd name="T35" fmla="*/ 88 h 3989"/>
                  <a:gd name="T36" fmla="*/ 2992 w 4246"/>
                  <a:gd name="T37" fmla="*/ 132 h 3989"/>
                  <a:gd name="T38" fmla="*/ 2648 w 4246"/>
                  <a:gd name="T39" fmla="*/ 123 h 3989"/>
                  <a:gd name="T40" fmla="*/ 2321 w 4246"/>
                  <a:gd name="T41" fmla="*/ 114 h 3989"/>
                  <a:gd name="T42" fmla="*/ 2162 w 4246"/>
                  <a:gd name="T43" fmla="*/ 220 h 3989"/>
                  <a:gd name="T44" fmla="*/ 1986 w 4246"/>
                  <a:gd name="T45" fmla="*/ 176 h 3989"/>
                  <a:gd name="T46" fmla="*/ 1844 w 4246"/>
                  <a:gd name="T47" fmla="*/ 291 h 3989"/>
                  <a:gd name="T48" fmla="*/ 1624 w 4246"/>
                  <a:gd name="T49" fmla="*/ 326 h 3989"/>
                  <a:gd name="T50" fmla="*/ 1439 w 4246"/>
                  <a:gd name="T51" fmla="*/ 344 h 3989"/>
                  <a:gd name="T52" fmla="*/ 1297 w 4246"/>
                  <a:gd name="T53" fmla="*/ 476 h 3989"/>
                  <a:gd name="T54" fmla="*/ 1236 w 4246"/>
                  <a:gd name="T55" fmla="*/ 626 h 3989"/>
                  <a:gd name="T56" fmla="*/ 1103 w 4246"/>
                  <a:gd name="T57" fmla="*/ 767 h 3989"/>
                  <a:gd name="T58" fmla="*/ 927 w 4246"/>
                  <a:gd name="T59" fmla="*/ 847 h 3989"/>
                  <a:gd name="T60" fmla="*/ 618 w 4246"/>
                  <a:gd name="T61" fmla="*/ 979 h 3989"/>
                  <a:gd name="T62" fmla="*/ 441 w 4246"/>
                  <a:gd name="T63" fmla="*/ 1173 h 3989"/>
                  <a:gd name="T64" fmla="*/ 230 w 4246"/>
                  <a:gd name="T65" fmla="*/ 1323 h 3989"/>
                  <a:gd name="T66" fmla="*/ 62 w 4246"/>
                  <a:gd name="T67" fmla="*/ 1562 h 3989"/>
                  <a:gd name="T68" fmla="*/ 115 w 4246"/>
                  <a:gd name="T69" fmla="*/ 3909 h 3989"/>
                  <a:gd name="T70" fmla="*/ 327 w 4246"/>
                  <a:gd name="T71" fmla="*/ 3909 h 3989"/>
                  <a:gd name="T72" fmla="*/ 415 w 4246"/>
                  <a:gd name="T73" fmla="*/ 3979 h 3989"/>
                  <a:gd name="T74" fmla="*/ 591 w 4246"/>
                  <a:gd name="T75" fmla="*/ 3935 h 3989"/>
                  <a:gd name="T76" fmla="*/ 715 w 4246"/>
                  <a:gd name="T77" fmla="*/ 3865 h 3989"/>
                  <a:gd name="T78" fmla="*/ 891 w 4246"/>
                  <a:gd name="T79" fmla="*/ 3873 h 3989"/>
                  <a:gd name="T80" fmla="*/ 1024 w 4246"/>
                  <a:gd name="T81" fmla="*/ 3706 h 3989"/>
                  <a:gd name="T82" fmla="*/ 1006 w 4246"/>
                  <a:gd name="T83" fmla="*/ 3582 h 3989"/>
                  <a:gd name="T84" fmla="*/ 1183 w 4246"/>
                  <a:gd name="T85" fmla="*/ 3485 h 3989"/>
                  <a:gd name="T86" fmla="*/ 1138 w 4246"/>
                  <a:gd name="T87" fmla="*/ 3335 h 3989"/>
                  <a:gd name="T88" fmla="*/ 1315 w 4246"/>
                  <a:gd name="T89" fmla="*/ 3229 h 3989"/>
                  <a:gd name="T90" fmla="*/ 1394 w 4246"/>
                  <a:gd name="T91" fmla="*/ 3194 h 3989"/>
                  <a:gd name="T92" fmla="*/ 1500 w 4246"/>
                  <a:gd name="T93" fmla="*/ 3123 h 3989"/>
                  <a:gd name="T94" fmla="*/ 1641 w 4246"/>
                  <a:gd name="T95" fmla="*/ 3070 h 3989"/>
                  <a:gd name="T96" fmla="*/ 1809 w 4246"/>
                  <a:gd name="T97" fmla="*/ 3044 h 3989"/>
                  <a:gd name="T98" fmla="*/ 1853 w 4246"/>
                  <a:gd name="T99" fmla="*/ 2903 h 3989"/>
                  <a:gd name="T100" fmla="*/ 2030 w 4246"/>
                  <a:gd name="T101" fmla="*/ 2920 h 3989"/>
                  <a:gd name="T102" fmla="*/ 2224 w 4246"/>
                  <a:gd name="T103" fmla="*/ 2929 h 3989"/>
                  <a:gd name="T104" fmla="*/ 2365 w 4246"/>
                  <a:gd name="T105" fmla="*/ 2920 h 3989"/>
                  <a:gd name="T106" fmla="*/ 2542 w 4246"/>
                  <a:gd name="T107" fmla="*/ 2894 h 3989"/>
                  <a:gd name="T108" fmla="*/ 2736 w 4246"/>
                  <a:gd name="T109" fmla="*/ 2850 h 3989"/>
                  <a:gd name="T110" fmla="*/ 2912 w 4246"/>
                  <a:gd name="T111" fmla="*/ 2770 h 3989"/>
                  <a:gd name="T112" fmla="*/ 3212 w 4246"/>
                  <a:gd name="T113" fmla="*/ 2691 h 3989"/>
                  <a:gd name="T114" fmla="*/ 3345 w 4246"/>
                  <a:gd name="T115" fmla="*/ 2603 h 3989"/>
                  <a:gd name="T116" fmla="*/ 3477 w 4246"/>
                  <a:gd name="T117" fmla="*/ 2541 h 3989"/>
                  <a:gd name="T118" fmla="*/ 3654 w 4246"/>
                  <a:gd name="T119" fmla="*/ 2541 h 3989"/>
                  <a:gd name="T120" fmla="*/ 3865 w 4246"/>
                  <a:gd name="T121" fmla="*/ 2550 h 3989"/>
                  <a:gd name="T122" fmla="*/ 4033 w 4246"/>
                  <a:gd name="T123" fmla="*/ 2347 h 3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46" h="3989">
                    <a:moveTo>
                      <a:pt x="4033" y="2347"/>
                    </a:moveTo>
                    <a:lnTo>
                      <a:pt x="4051" y="2303"/>
                    </a:lnTo>
                    <a:lnTo>
                      <a:pt x="4007" y="2285"/>
                    </a:lnTo>
                    <a:lnTo>
                      <a:pt x="4059" y="2197"/>
                    </a:lnTo>
                    <a:lnTo>
                      <a:pt x="4042" y="2144"/>
                    </a:lnTo>
                    <a:lnTo>
                      <a:pt x="3998" y="2100"/>
                    </a:lnTo>
                    <a:lnTo>
                      <a:pt x="4015" y="2012"/>
                    </a:lnTo>
                    <a:lnTo>
                      <a:pt x="3998" y="1941"/>
                    </a:lnTo>
                    <a:lnTo>
                      <a:pt x="3936" y="1862"/>
                    </a:lnTo>
                    <a:lnTo>
                      <a:pt x="3892" y="1809"/>
                    </a:lnTo>
                    <a:lnTo>
                      <a:pt x="3857" y="1729"/>
                    </a:lnTo>
                    <a:lnTo>
                      <a:pt x="3874" y="1667"/>
                    </a:lnTo>
                    <a:lnTo>
                      <a:pt x="3901" y="1606"/>
                    </a:lnTo>
                    <a:lnTo>
                      <a:pt x="3892" y="1509"/>
                    </a:lnTo>
                    <a:lnTo>
                      <a:pt x="3874" y="1447"/>
                    </a:lnTo>
                    <a:lnTo>
                      <a:pt x="3909" y="1394"/>
                    </a:lnTo>
                    <a:lnTo>
                      <a:pt x="3892" y="1323"/>
                    </a:lnTo>
                    <a:lnTo>
                      <a:pt x="3927" y="1279"/>
                    </a:lnTo>
                    <a:lnTo>
                      <a:pt x="3901" y="1235"/>
                    </a:lnTo>
                    <a:lnTo>
                      <a:pt x="3927" y="1182"/>
                    </a:lnTo>
                    <a:lnTo>
                      <a:pt x="3883" y="1129"/>
                    </a:lnTo>
                    <a:lnTo>
                      <a:pt x="3901" y="1094"/>
                    </a:lnTo>
                    <a:lnTo>
                      <a:pt x="3839" y="1067"/>
                    </a:lnTo>
                    <a:lnTo>
                      <a:pt x="3839" y="1014"/>
                    </a:lnTo>
                    <a:lnTo>
                      <a:pt x="3901" y="970"/>
                    </a:lnTo>
                    <a:lnTo>
                      <a:pt x="3945" y="917"/>
                    </a:lnTo>
                    <a:lnTo>
                      <a:pt x="3998" y="864"/>
                    </a:lnTo>
                    <a:lnTo>
                      <a:pt x="4051" y="811"/>
                    </a:lnTo>
                    <a:lnTo>
                      <a:pt x="4086" y="767"/>
                    </a:lnTo>
                    <a:lnTo>
                      <a:pt x="4059" y="706"/>
                    </a:lnTo>
                    <a:lnTo>
                      <a:pt x="4033" y="653"/>
                    </a:lnTo>
                    <a:lnTo>
                      <a:pt x="4068" y="591"/>
                    </a:lnTo>
                    <a:lnTo>
                      <a:pt x="4042" y="529"/>
                    </a:lnTo>
                    <a:lnTo>
                      <a:pt x="4086" y="432"/>
                    </a:lnTo>
                    <a:lnTo>
                      <a:pt x="4130" y="379"/>
                    </a:lnTo>
                    <a:lnTo>
                      <a:pt x="4174" y="309"/>
                    </a:lnTo>
                    <a:lnTo>
                      <a:pt x="4245" y="256"/>
                    </a:lnTo>
                    <a:lnTo>
                      <a:pt x="4236" y="194"/>
                    </a:lnTo>
                    <a:lnTo>
                      <a:pt x="4174" y="176"/>
                    </a:lnTo>
                    <a:lnTo>
                      <a:pt x="4139" y="114"/>
                    </a:lnTo>
                    <a:lnTo>
                      <a:pt x="4174" y="79"/>
                    </a:lnTo>
                    <a:lnTo>
                      <a:pt x="4121" y="35"/>
                    </a:lnTo>
                    <a:lnTo>
                      <a:pt x="4051" y="0"/>
                    </a:lnTo>
                    <a:lnTo>
                      <a:pt x="3971" y="0"/>
                    </a:lnTo>
                    <a:lnTo>
                      <a:pt x="3918" y="9"/>
                    </a:lnTo>
                    <a:lnTo>
                      <a:pt x="3821" y="35"/>
                    </a:lnTo>
                    <a:lnTo>
                      <a:pt x="3759" y="70"/>
                    </a:lnTo>
                    <a:lnTo>
                      <a:pt x="3680" y="61"/>
                    </a:lnTo>
                    <a:lnTo>
                      <a:pt x="3609" y="26"/>
                    </a:lnTo>
                    <a:lnTo>
                      <a:pt x="3539" y="26"/>
                    </a:lnTo>
                    <a:lnTo>
                      <a:pt x="3468" y="61"/>
                    </a:lnTo>
                    <a:lnTo>
                      <a:pt x="3433" y="106"/>
                    </a:lnTo>
                    <a:lnTo>
                      <a:pt x="3345" y="114"/>
                    </a:lnTo>
                    <a:lnTo>
                      <a:pt x="3265" y="88"/>
                    </a:lnTo>
                    <a:lnTo>
                      <a:pt x="3186" y="123"/>
                    </a:lnTo>
                    <a:lnTo>
                      <a:pt x="3133" y="159"/>
                    </a:lnTo>
                    <a:lnTo>
                      <a:pt x="2992" y="132"/>
                    </a:lnTo>
                    <a:lnTo>
                      <a:pt x="2815" y="176"/>
                    </a:lnTo>
                    <a:lnTo>
                      <a:pt x="2753" y="159"/>
                    </a:lnTo>
                    <a:lnTo>
                      <a:pt x="2648" y="123"/>
                    </a:lnTo>
                    <a:lnTo>
                      <a:pt x="2533" y="123"/>
                    </a:lnTo>
                    <a:lnTo>
                      <a:pt x="2427" y="123"/>
                    </a:lnTo>
                    <a:lnTo>
                      <a:pt x="2321" y="114"/>
                    </a:lnTo>
                    <a:lnTo>
                      <a:pt x="2250" y="106"/>
                    </a:lnTo>
                    <a:lnTo>
                      <a:pt x="2215" y="159"/>
                    </a:lnTo>
                    <a:lnTo>
                      <a:pt x="2162" y="220"/>
                    </a:lnTo>
                    <a:lnTo>
                      <a:pt x="2083" y="256"/>
                    </a:lnTo>
                    <a:lnTo>
                      <a:pt x="2030" y="229"/>
                    </a:lnTo>
                    <a:lnTo>
                      <a:pt x="1986" y="176"/>
                    </a:lnTo>
                    <a:lnTo>
                      <a:pt x="1950" y="211"/>
                    </a:lnTo>
                    <a:lnTo>
                      <a:pt x="1880" y="211"/>
                    </a:lnTo>
                    <a:lnTo>
                      <a:pt x="1844" y="291"/>
                    </a:lnTo>
                    <a:lnTo>
                      <a:pt x="1774" y="291"/>
                    </a:lnTo>
                    <a:lnTo>
                      <a:pt x="1739" y="335"/>
                    </a:lnTo>
                    <a:lnTo>
                      <a:pt x="1624" y="326"/>
                    </a:lnTo>
                    <a:lnTo>
                      <a:pt x="1527" y="335"/>
                    </a:lnTo>
                    <a:lnTo>
                      <a:pt x="1447" y="291"/>
                    </a:lnTo>
                    <a:lnTo>
                      <a:pt x="1439" y="344"/>
                    </a:lnTo>
                    <a:lnTo>
                      <a:pt x="1386" y="370"/>
                    </a:lnTo>
                    <a:lnTo>
                      <a:pt x="1359" y="441"/>
                    </a:lnTo>
                    <a:lnTo>
                      <a:pt x="1297" y="476"/>
                    </a:lnTo>
                    <a:lnTo>
                      <a:pt x="1280" y="529"/>
                    </a:lnTo>
                    <a:lnTo>
                      <a:pt x="1236" y="573"/>
                    </a:lnTo>
                    <a:lnTo>
                      <a:pt x="1236" y="626"/>
                    </a:lnTo>
                    <a:lnTo>
                      <a:pt x="1174" y="670"/>
                    </a:lnTo>
                    <a:lnTo>
                      <a:pt x="1165" y="723"/>
                    </a:lnTo>
                    <a:lnTo>
                      <a:pt x="1103" y="767"/>
                    </a:lnTo>
                    <a:lnTo>
                      <a:pt x="1077" y="811"/>
                    </a:lnTo>
                    <a:lnTo>
                      <a:pt x="997" y="820"/>
                    </a:lnTo>
                    <a:lnTo>
                      <a:pt x="927" y="847"/>
                    </a:lnTo>
                    <a:lnTo>
                      <a:pt x="821" y="847"/>
                    </a:lnTo>
                    <a:lnTo>
                      <a:pt x="715" y="917"/>
                    </a:lnTo>
                    <a:lnTo>
                      <a:pt x="618" y="979"/>
                    </a:lnTo>
                    <a:lnTo>
                      <a:pt x="547" y="1023"/>
                    </a:lnTo>
                    <a:lnTo>
                      <a:pt x="468" y="1076"/>
                    </a:lnTo>
                    <a:lnTo>
                      <a:pt x="441" y="1173"/>
                    </a:lnTo>
                    <a:lnTo>
                      <a:pt x="388" y="1217"/>
                    </a:lnTo>
                    <a:lnTo>
                      <a:pt x="300" y="1270"/>
                    </a:lnTo>
                    <a:lnTo>
                      <a:pt x="230" y="1323"/>
                    </a:lnTo>
                    <a:lnTo>
                      <a:pt x="150" y="1367"/>
                    </a:lnTo>
                    <a:lnTo>
                      <a:pt x="106" y="1482"/>
                    </a:lnTo>
                    <a:lnTo>
                      <a:pt x="62" y="1562"/>
                    </a:lnTo>
                    <a:lnTo>
                      <a:pt x="0" y="1614"/>
                    </a:lnTo>
                    <a:lnTo>
                      <a:pt x="71" y="3873"/>
                    </a:lnTo>
                    <a:lnTo>
                      <a:pt x="115" y="3909"/>
                    </a:lnTo>
                    <a:lnTo>
                      <a:pt x="194" y="3891"/>
                    </a:lnTo>
                    <a:lnTo>
                      <a:pt x="238" y="3917"/>
                    </a:lnTo>
                    <a:lnTo>
                      <a:pt x="327" y="3909"/>
                    </a:lnTo>
                    <a:lnTo>
                      <a:pt x="335" y="3953"/>
                    </a:lnTo>
                    <a:lnTo>
                      <a:pt x="415" y="3944"/>
                    </a:lnTo>
                    <a:lnTo>
                      <a:pt x="415" y="3979"/>
                    </a:lnTo>
                    <a:lnTo>
                      <a:pt x="503" y="3953"/>
                    </a:lnTo>
                    <a:lnTo>
                      <a:pt x="530" y="3988"/>
                    </a:lnTo>
                    <a:lnTo>
                      <a:pt x="591" y="3935"/>
                    </a:lnTo>
                    <a:lnTo>
                      <a:pt x="582" y="3882"/>
                    </a:lnTo>
                    <a:lnTo>
                      <a:pt x="627" y="3838"/>
                    </a:lnTo>
                    <a:lnTo>
                      <a:pt x="715" y="3865"/>
                    </a:lnTo>
                    <a:lnTo>
                      <a:pt x="741" y="3926"/>
                    </a:lnTo>
                    <a:lnTo>
                      <a:pt x="803" y="3891"/>
                    </a:lnTo>
                    <a:lnTo>
                      <a:pt x="891" y="3873"/>
                    </a:lnTo>
                    <a:lnTo>
                      <a:pt x="935" y="3794"/>
                    </a:lnTo>
                    <a:lnTo>
                      <a:pt x="1015" y="3776"/>
                    </a:lnTo>
                    <a:lnTo>
                      <a:pt x="1024" y="3706"/>
                    </a:lnTo>
                    <a:lnTo>
                      <a:pt x="1015" y="3670"/>
                    </a:lnTo>
                    <a:lnTo>
                      <a:pt x="1059" y="3635"/>
                    </a:lnTo>
                    <a:lnTo>
                      <a:pt x="1006" y="3582"/>
                    </a:lnTo>
                    <a:lnTo>
                      <a:pt x="1059" y="3520"/>
                    </a:lnTo>
                    <a:lnTo>
                      <a:pt x="1112" y="3476"/>
                    </a:lnTo>
                    <a:lnTo>
                      <a:pt x="1183" y="3485"/>
                    </a:lnTo>
                    <a:lnTo>
                      <a:pt x="1174" y="3432"/>
                    </a:lnTo>
                    <a:lnTo>
                      <a:pt x="1191" y="3388"/>
                    </a:lnTo>
                    <a:lnTo>
                      <a:pt x="1138" y="3335"/>
                    </a:lnTo>
                    <a:lnTo>
                      <a:pt x="1191" y="3282"/>
                    </a:lnTo>
                    <a:lnTo>
                      <a:pt x="1262" y="3273"/>
                    </a:lnTo>
                    <a:lnTo>
                      <a:pt x="1315" y="3229"/>
                    </a:lnTo>
                    <a:lnTo>
                      <a:pt x="1359" y="3282"/>
                    </a:lnTo>
                    <a:lnTo>
                      <a:pt x="1412" y="3256"/>
                    </a:lnTo>
                    <a:lnTo>
                      <a:pt x="1394" y="3194"/>
                    </a:lnTo>
                    <a:lnTo>
                      <a:pt x="1465" y="3212"/>
                    </a:lnTo>
                    <a:lnTo>
                      <a:pt x="1491" y="3176"/>
                    </a:lnTo>
                    <a:lnTo>
                      <a:pt x="1500" y="3123"/>
                    </a:lnTo>
                    <a:lnTo>
                      <a:pt x="1553" y="3123"/>
                    </a:lnTo>
                    <a:lnTo>
                      <a:pt x="1580" y="3070"/>
                    </a:lnTo>
                    <a:lnTo>
                      <a:pt x="1641" y="3070"/>
                    </a:lnTo>
                    <a:lnTo>
                      <a:pt x="1641" y="3035"/>
                    </a:lnTo>
                    <a:lnTo>
                      <a:pt x="1739" y="3053"/>
                    </a:lnTo>
                    <a:lnTo>
                      <a:pt x="1809" y="3044"/>
                    </a:lnTo>
                    <a:lnTo>
                      <a:pt x="1809" y="2991"/>
                    </a:lnTo>
                    <a:lnTo>
                      <a:pt x="1818" y="2920"/>
                    </a:lnTo>
                    <a:lnTo>
                      <a:pt x="1853" y="2903"/>
                    </a:lnTo>
                    <a:lnTo>
                      <a:pt x="1906" y="2947"/>
                    </a:lnTo>
                    <a:lnTo>
                      <a:pt x="1959" y="2885"/>
                    </a:lnTo>
                    <a:lnTo>
                      <a:pt x="2030" y="2920"/>
                    </a:lnTo>
                    <a:lnTo>
                      <a:pt x="2100" y="2920"/>
                    </a:lnTo>
                    <a:lnTo>
                      <a:pt x="2180" y="2876"/>
                    </a:lnTo>
                    <a:lnTo>
                      <a:pt x="2224" y="2929"/>
                    </a:lnTo>
                    <a:lnTo>
                      <a:pt x="2277" y="2903"/>
                    </a:lnTo>
                    <a:lnTo>
                      <a:pt x="2303" y="2947"/>
                    </a:lnTo>
                    <a:lnTo>
                      <a:pt x="2365" y="2920"/>
                    </a:lnTo>
                    <a:lnTo>
                      <a:pt x="2427" y="2947"/>
                    </a:lnTo>
                    <a:lnTo>
                      <a:pt x="2471" y="2894"/>
                    </a:lnTo>
                    <a:lnTo>
                      <a:pt x="2542" y="2894"/>
                    </a:lnTo>
                    <a:lnTo>
                      <a:pt x="2630" y="2894"/>
                    </a:lnTo>
                    <a:lnTo>
                      <a:pt x="2674" y="2841"/>
                    </a:lnTo>
                    <a:lnTo>
                      <a:pt x="2736" y="2850"/>
                    </a:lnTo>
                    <a:lnTo>
                      <a:pt x="2762" y="2788"/>
                    </a:lnTo>
                    <a:lnTo>
                      <a:pt x="2850" y="2806"/>
                    </a:lnTo>
                    <a:lnTo>
                      <a:pt x="2912" y="2770"/>
                    </a:lnTo>
                    <a:lnTo>
                      <a:pt x="3142" y="2770"/>
                    </a:lnTo>
                    <a:lnTo>
                      <a:pt x="3124" y="2709"/>
                    </a:lnTo>
                    <a:lnTo>
                      <a:pt x="3212" y="2691"/>
                    </a:lnTo>
                    <a:lnTo>
                      <a:pt x="3265" y="2656"/>
                    </a:lnTo>
                    <a:lnTo>
                      <a:pt x="3256" y="2603"/>
                    </a:lnTo>
                    <a:lnTo>
                      <a:pt x="3345" y="2603"/>
                    </a:lnTo>
                    <a:lnTo>
                      <a:pt x="3353" y="2559"/>
                    </a:lnTo>
                    <a:lnTo>
                      <a:pt x="3406" y="2541"/>
                    </a:lnTo>
                    <a:lnTo>
                      <a:pt x="3477" y="2541"/>
                    </a:lnTo>
                    <a:lnTo>
                      <a:pt x="3530" y="2514"/>
                    </a:lnTo>
                    <a:lnTo>
                      <a:pt x="3592" y="2532"/>
                    </a:lnTo>
                    <a:lnTo>
                      <a:pt x="3654" y="2541"/>
                    </a:lnTo>
                    <a:lnTo>
                      <a:pt x="3724" y="2532"/>
                    </a:lnTo>
                    <a:lnTo>
                      <a:pt x="3812" y="2541"/>
                    </a:lnTo>
                    <a:lnTo>
                      <a:pt x="3865" y="2550"/>
                    </a:lnTo>
                    <a:lnTo>
                      <a:pt x="3971" y="2470"/>
                    </a:lnTo>
                    <a:lnTo>
                      <a:pt x="4051" y="2364"/>
                    </a:lnTo>
                    <a:lnTo>
                      <a:pt x="4033" y="2347"/>
                    </a:lnTo>
                  </a:path>
                </a:pathLst>
              </a:custGeom>
              <a:solidFill>
                <a:schemeClr val="bg1">
                  <a:lumMod val="95000"/>
                </a:schemeClr>
              </a:solidFill>
              <a:ln w="9525">
                <a:solidFill>
                  <a:schemeClr val="bg1"/>
                </a:solidFill>
                <a:round/>
                <a:headEnd/>
                <a:tailEnd/>
              </a:ln>
              <a:effectLst/>
            </p:spPr>
            <p:txBody>
              <a:bodyPr wrap="none"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panose="02020603050405020304" pitchFamily="18" charset="0"/>
                  <a:buNone/>
                  <a:tabLst/>
                  <a:defRPr/>
                </a:pPr>
                <a:endParaRPr kumimoji="0" lang="es-CO" sz="180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2" name="Freeform 8">
                <a:extLst>
                  <a:ext uri="{FF2B5EF4-FFF2-40B4-BE49-F238E27FC236}">
                    <a16:creationId xmlns:a16="http://schemas.microsoft.com/office/drawing/2014/main" id="{07957197-92E8-4041-9101-AB36DA0CA465}"/>
                  </a:ext>
                </a:extLst>
              </p:cNvPr>
              <p:cNvSpPr>
                <a:spLocks noChangeArrowheads="1"/>
              </p:cNvSpPr>
              <p:nvPr/>
            </p:nvSpPr>
            <p:spPr bwMode="auto">
              <a:xfrm>
                <a:off x="4769490" y="328957"/>
                <a:ext cx="922932" cy="694823"/>
              </a:xfrm>
              <a:custGeom>
                <a:avLst/>
                <a:gdLst>
                  <a:gd name="T0" fmla="*/ 2147483646 w 2903"/>
                  <a:gd name="T1" fmla="*/ 2147483646 h 2251"/>
                  <a:gd name="T2" fmla="*/ 2147483646 w 2903"/>
                  <a:gd name="T3" fmla="*/ 2147483646 h 2251"/>
                  <a:gd name="T4" fmla="*/ 2147483646 w 2903"/>
                  <a:gd name="T5" fmla="*/ 2147483646 h 2251"/>
                  <a:gd name="T6" fmla="*/ 2147483646 w 2903"/>
                  <a:gd name="T7" fmla="*/ 2147483646 h 2251"/>
                  <a:gd name="T8" fmla="*/ 2147483646 w 2903"/>
                  <a:gd name="T9" fmla="*/ 2147483646 h 2251"/>
                  <a:gd name="T10" fmla="*/ 2147483646 w 2903"/>
                  <a:gd name="T11" fmla="*/ 2147483646 h 2251"/>
                  <a:gd name="T12" fmla="*/ 2147483646 w 2903"/>
                  <a:gd name="T13" fmla="*/ 2147483646 h 2251"/>
                  <a:gd name="T14" fmla="*/ 2147483646 w 2903"/>
                  <a:gd name="T15" fmla="*/ 2147483646 h 2251"/>
                  <a:gd name="T16" fmla="*/ 2147483646 w 2903"/>
                  <a:gd name="T17" fmla="*/ 2147483646 h 2251"/>
                  <a:gd name="T18" fmla="*/ 2147483646 w 2903"/>
                  <a:gd name="T19" fmla="*/ 2147483646 h 2251"/>
                  <a:gd name="T20" fmla="*/ 2147483646 w 2903"/>
                  <a:gd name="T21" fmla="*/ 2147483646 h 2251"/>
                  <a:gd name="T22" fmla="*/ 2147483646 w 2903"/>
                  <a:gd name="T23" fmla="*/ 2147483646 h 2251"/>
                  <a:gd name="T24" fmla="*/ 2147483646 w 2903"/>
                  <a:gd name="T25" fmla="*/ 2147483646 h 2251"/>
                  <a:gd name="T26" fmla="*/ 2147483646 w 2903"/>
                  <a:gd name="T27" fmla="*/ 2147483646 h 2251"/>
                  <a:gd name="T28" fmla="*/ 2147483646 w 2903"/>
                  <a:gd name="T29" fmla="*/ 2147483646 h 2251"/>
                  <a:gd name="T30" fmla="*/ 2147483646 w 2903"/>
                  <a:gd name="T31" fmla="*/ 2147483646 h 2251"/>
                  <a:gd name="T32" fmla="*/ 2147483646 w 2903"/>
                  <a:gd name="T33" fmla="*/ 2147483646 h 2251"/>
                  <a:gd name="T34" fmla="*/ 2147483646 w 2903"/>
                  <a:gd name="T35" fmla="*/ 2147483646 h 2251"/>
                  <a:gd name="T36" fmla="*/ 2147483646 w 2903"/>
                  <a:gd name="T37" fmla="*/ 2147483646 h 2251"/>
                  <a:gd name="T38" fmla="*/ 2147483646 w 2903"/>
                  <a:gd name="T39" fmla="*/ 2147483646 h 2251"/>
                  <a:gd name="T40" fmla="*/ 2147483646 w 2903"/>
                  <a:gd name="T41" fmla="*/ 2147483646 h 2251"/>
                  <a:gd name="T42" fmla="*/ 2147483646 w 2903"/>
                  <a:gd name="T43" fmla="*/ 2147483646 h 2251"/>
                  <a:gd name="T44" fmla="*/ 2147483646 w 2903"/>
                  <a:gd name="T45" fmla="*/ 2147483646 h 2251"/>
                  <a:gd name="T46" fmla="*/ 2147483646 w 2903"/>
                  <a:gd name="T47" fmla="*/ 2147483646 h 2251"/>
                  <a:gd name="T48" fmla="*/ 2147483646 w 2903"/>
                  <a:gd name="T49" fmla="*/ 2147483646 h 2251"/>
                  <a:gd name="T50" fmla="*/ 2147483646 w 2903"/>
                  <a:gd name="T51" fmla="*/ 2147483646 h 2251"/>
                  <a:gd name="T52" fmla="*/ 2147483646 w 2903"/>
                  <a:gd name="T53" fmla="*/ 2147483646 h 2251"/>
                  <a:gd name="T54" fmla="*/ 2147483646 w 2903"/>
                  <a:gd name="T55" fmla="*/ 2147483646 h 2251"/>
                  <a:gd name="T56" fmla="*/ 2147483646 w 2903"/>
                  <a:gd name="T57" fmla="*/ 2147483646 h 2251"/>
                  <a:gd name="T58" fmla="*/ 2147483646 w 2903"/>
                  <a:gd name="T59" fmla="*/ 2147483646 h 2251"/>
                  <a:gd name="T60" fmla="*/ 2147483646 w 2903"/>
                  <a:gd name="T61" fmla="*/ 2147483646 h 2251"/>
                  <a:gd name="T62" fmla="*/ 2147483646 w 2903"/>
                  <a:gd name="T63" fmla="*/ 2147483646 h 2251"/>
                  <a:gd name="T64" fmla="*/ 2147483646 w 2903"/>
                  <a:gd name="T65" fmla="*/ 2147483646 h 2251"/>
                  <a:gd name="T66" fmla="*/ 2147483646 w 2903"/>
                  <a:gd name="T67" fmla="*/ 2147483646 h 2251"/>
                  <a:gd name="T68" fmla="*/ 2147483646 w 2903"/>
                  <a:gd name="T69" fmla="*/ 2147483646 h 2251"/>
                  <a:gd name="T70" fmla="*/ 2147483646 w 2903"/>
                  <a:gd name="T71" fmla="*/ 2147483646 h 2251"/>
                  <a:gd name="T72" fmla="*/ 2147483646 w 2903"/>
                  <a:gd name="T73" fmla="*/ 2147483646 h 2251"/>
                  <a:gd name="T74" fmla="*/ 2147483646 w 2903"/>
                  <a:gd name="T75" fmla="*/ 2147483646 h 2251"/>
                  <a:gd name="T76" fmla="*/ 0 w 2903"/>
                  <a:gd name="T77" fmla="*/ 2147483646 h 2251"/>
                  <a:gd name="T78" fmla="*/ 2147483646 w 2903"/>
                  <a:gd name="T79" fmla="*/ 2147483646 h 2251"/>
                  <a:gd name="T80" fmla="*/ 2147483646 w 2903"/>
                  <a:gd name="T81" fmla="*/ 2147483646 h 2251"/>
                  <a:gd name="T82" fmla="*/ 2147483646 w 2903"/>
                  <a:gd name="T83" fmla="*/ 2147483646 h 2251"/>
                  <a:gd name="T84" fmla="*/ 2147483646 w 2903"/>
                  <a:gd name="T85" fmla="*/ 2147483646 h 2251"/>
                  <a:gd name="T86" fmla="*/ 2147483646 w 2903"/>
                  <a:gd name="T87" fmla="*/ 2147483646 h 2251"/>
                  <a:gd name="T88" fmla="*/ 2147483646 w 2903"/>
                  <a:gd name="T89" fmla="*/ 2147483646 h 2251"/>
                  <a:gd name="T90" fmla="*/ 2147483646 w 2903"/>
                  <a:gd name="T91" fmla="*/ 2147483646 h 2251"/>
                  <a:gd name="T92" fmla="*/ 2147483646 w 2903"/>
                  <a:gd name="T93" fmla="*/ 2147483646 h 2251"/>
                  <a:gd name="T94" fmla="*/ 2147483646 w 2903"/>
                  <a:gd name="T95" fmla="*/ 2147483646 h 2251"/>
                  <a:gd name="T96" fmla="*/ 2147483646 w 2903"/>
                  <a:gd name="T97" fmla="*/ 2147483646 h 2251"/>
                  <a:gd name="T98" fmla="*/ 2147483646 w 2903"/>
                  <a:gd name="T99" fmla="*/ 2147483646 h 22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903" h="2251">
                    <a:moveTo>
                      <a:pt x="1032" y="2241"/>
                    </a:moveTo>
                    <a:lnTo>
                      <a:pt x="1085" y="2188"/>
                    </a:lnTo>
                    <a:lnTo>
                      <a:pt x="1085" y="2144"/>
                    </a:lnTo>
                    <a:lnTo>
                      <a:pt x="1085" y="2091"/>
                    </a:lnTo>
                    <a:lnTo>
                      <a:pt x="1129" y="2047"/>
                    </a:lnTo>
                    <a:lnTo>
                      <a:pt x="1164" y="1994"/>
                    </a:lnTo>
                    <a:lnTo>
                      <a:pt x="1190" y="1941"/>
                    </a:lnTo>
                    <a:lnTo>
                      <a:pt x="1234" y="1844"/>
                    </a:lnTo>
                    <a:lnTo>
                      <a:pt x="1261" y="1774"/>
                    </a:lnTo>
                    <a:lnTo>
                      <a:pt x="1287" y="1712"/>
                    </a:lnTo>
                    <a:lnTo>
                      <a:pt x="1340" y="1659"/>
                    </a:lnTo>
                    <a:lnTo>
                      <a:pt x="1340" y="1597"/>
                    </a:lnTo>
                    <a:lnTo>
                      <a:pt x="1428" y="1527"/>
                    </a:lnTo>
                    <a:lnTo>
                      <a:pt x="1516" y="1465"/>
                    </a:lnTo>
                    <a:lnTo>
                      <a:pt x="1622" y="1447"/>
                    </a:lnTo>
                    <a:lnTo>
                      <a:pt x="1675" y="1394"/>
                    </a:lnTo>
                    <a:lnTo>
                      <a:pt x="1728" y="1315"/>
                    </a:lnTo>
                    <a:lnTo>
                      <a:pt x="1834" y="1138"/>
                    </a:lnTo>
                    <a:lnTo>
                      <a:pt x="1869" y="1076"/>
                    </a:lnTo>
                    <a:lnTo>
                      <a:pt x="1922" y="1006"/>
                    </a:lnTo>
                    <a:lnTo>
                      <a:pt x="1940" y="953"/>
                    </a:lnTo>
                    <a:lnTo>
                      <a:pt x="1993" y="891"/>
                    </a:lnTo>
                    <a:lnTo>
                      <a:pt x="2090" y="865"/>
                    </a:lnTo>
                    <a:lnTo>
                      <a:pt x="2249" y="838"/>
                    </a:lnTo>
                    <a:lnTo>
                      <a:pt x="2337" y="794"/>
                    </a:lnTo>
                    <a:lnTo>
                      <a:pt x="2478" y="759"/>
                    </a:lnTo>
                    <a:lnTo>
                      <a:pt x="2567" y="732"/>
                    </a:lnTo>
                    <a:lnTo>
                      <a:pt x="2664" y="671"/>
                    </a:lnTo>
                    <a:lnTo>
                      <a:pt x="2708" y="591"/>
                    </a:lnTo>
                    <a:lnTo>
                      <a:pt x="2823" y="538"/>
                    </a:lnTo>
                    <a:lnTo>
                      <a:pt x="2902" y="476"/>
                    </a:lnTo>
                    <a:lnTo>
                      <a:pt x="2893" y="406"/>
                    </a:lnTo>
                    <a:lnTo>
                      <a:pt x="2840" y="309"/>
                    </a:lnTo>
                    <a:lnTo>
                      <a:pt x="2796" y="238"/>
                    </a:lnTo>
                    <a:lnTo>
                      <a:pt x="2717" y="168"/>
                    </a:lnTo>
                    <a:lnTo>
                      <a:pt x="2611" y="115"/>
                    </a:lnTo>
                    <a:lnTo>
                      <a:pt x="2478" y="71"/>
                    </a:lnTo>
                    <a:lnTo>
                      <a:pt x="2364" y="18"/>
                    </a:lnTo>
                    <a:lnTo>
                      <a:pt x="2284" y="0"/>
                    </a:lnTo>
                    <a:lnTo>
                      <a:pt x="2187" y="9"/>
                    </a:lnTo>
                    <a:lnTo>
                      <a:pt x="2134" y="62"/>
                    </a:lnTo>
                    <a:lnTo>
                      <a:pt x="2187" y="124"/>
                    </a:lnTo>
                    <a:lnTo>
                      <a:pt x="2161" y="185"/>
                    </a:lnTo>
                    <a:lnTo>
                      <a:pt x="2055" y="168"/>
                    </a:lnTo>
                    <a:lnTo>
                      <a:pt x="1993" y="212"/>
                    </a:lnTo>
                    <a:lnTo>
                      <a:pt x="2046" y="291"/>
                    </a:lnTo>
                    <a:lnTo>
                      <a:pt x="2020" y="353"/>
                    </a:lnTo>
                    <a:lnTo>
                      <a:pt x="1914" y="362"/>
                    </a:lnTo>
                    <a:lnTo>
                      <a:pt x="1869" y="291"/>
                    </a:lnTo>
                    <a:lnTo>
                      <a:pt x="1799" y="282"/>
                    </a:lnTo>
                    <a:lnTo>
                      <a:pt x="1737" y="309"/>
                    </a:lnTo>
                    <a:lnTo>
                      <a:pt x="1728" y="450"/>
                    </a:lnTo>
                    <a:lnTo>
                      <a:pt x="1667" y="574"/>
                    </a:lnTo>
                    <a:lnTo>
                      <a:pt x="1631" y="644"/>
                    </a:lnTo>
                    <a:lnTo>
                      <a:pt x="1534" y="688"/>
                    </a:lnTo>
                    <a:lnTo>
                      <a:pt x="1472" y="724"/>
                    </a:lnTo>
                    <a:lnTo>
                      <a:pt x="1437" y="776"/>
                    </a:lnTo>
                    <a:lnTo>
                      <a:pt x="1340" y="821"/>
                    </a:lnTo>
                    <a:lnTo>
                      <a:pt x="1243" y="803"/>
                    </a:lnTo>
                    <a:lnTo>
                      <a:pt x="1172" y="812"/>
                    </a:lnTo>
                    <a:lnTo>
                      <a:pt x="1120" y="847"/>
                    </a:lnTo>
                    <a:lnTo>
                      <a:pt x="1041" y="856"/>
                    </a:lnTo>
                    <a:lnTo>
                      <a:pt x="953" y="909"/>
                    </a:lnTo>
                    <a:lnTo>
                      <a:pt x="873" y="962"/>
                    </a:lnTo>
                    <a:lnTo>
                      <a:pt x="820" y="1041"/>
                    </a:lnTo>
                    <a:lnTo>
                      <a:pt x="732" y="1068"/>
                    </a:lnTo>
                    <a:lnTo>
                      <a:pt x="661" y="1112"/>
                    </a:lnTo>
                    <a:lnTo>
                      <a:pt x="661" y="1174"/>
                    </a:lnTo>
                    <a:lnTo>
                      <a:pt x="564" y="1191"/>
                    </a:lnTo>
                    <a:lnTo>
                      <a:pt x="511" y="1253"/>
                    </a:lnTo>
                    <a:lnTo>
                      <a:pt x="441" y="1306"/>
                    </a:lnTo>
                    <a:lnTo>
                      <a:pt x="353" y="1324"/>
                    </a:lnTo>
                    <a:lnTo>
                      <a:pt x="211" y="1324"/>
                    </a:lnTo>
                    <a:lnTo>
                      <a:pt x="114" y="1332"/>
                    </a:lnTo>
                    <a:lnTo>
                      <a:pt x="97" y="1394"/>
                    </a:lnTo>
                    <a:lnTo>
                      <a:pt x="17" y="1474"/>
                    </a:lnTo>
                    <a:lnTo>
                      <a:pt x="8" y="1571"/>
                    </a:lnTo>
                    <a:lnTo>
                      <a:pt x="0" y="1668"/>
                    </a:lnTo>
                    <a:lnTo>
                      <a:pt x="26" y="1729"/>
                    </a:lnTo>
                    <a:lnTo>
                      <a:pt x="70" y="1765"/>
                    </a:lnTo>
                    <a:lnTo>
                      <a:pt x="61" y="1809"/>
                    </a:lnTo>
                    <a:lnTo>
                      <a:pt x="176" y="1800"/>
                    </a:lnTo>
                    <a:lnTo>
                      <a:pt x="300" y="1765"/>
                    </a:lnTo>
                    <a:lnTo>
                      <a:pt x="414" y="1765"/>
                    </a:lnTo>
                    <a:lnTo>
                      <a:pt x="476" y="1774"/>
                    </a:lnTo>
                    <a:lnTo>
                      <a:pt x="467" y="1844"/>
                    </a:lnTo>
                    <a:lnTo>
                      <a:pt x="450" y="1915"/>
                    </a:lnTo>
                    <a:lnTo>
                      <a:pt x="556" y="1879"/>
                    </a:lnTo>
                    <a:lnTo>
                      <a:pt x="600" y="1941"/>
                    </a:lnTo>
                    <a:lnTo>
                      <a:pt x="661" y="1959"/>
                    </a:lnTo>
                    <a:lnTo>
                      <a:pt x="706" y="2012"/>
                    </a:lnTo>
                    <a:lnTo>
                      <a:pt x="688" y="2074"/>
                    </a:lnTo>
                    <a:lnTo>
                      <a:pt x="644" y="2118"/>
                    </a:lnTo>
                    <a:lnTo>
                      <a:pt x="591" y="2188"/>
                    </a:lnTo>
                    <a:lnTo>
                      <a:pt x="653" y="2206"/>
                    </a:lnTo>
                    <a:lnTo>
                      <a:pt x="661" y="2250"/>
                    </a:lnTo>
                    <a:lnTo>
                      <a:pt x="732" y="2215"/>
                    </a:lnTo>
                    <a:lnTo>
                      <a:pt x="812" y="2215"/>
                    </a:lnTo>
                    <a:lnTo>
                      <a:pt x="864" y="2232"/>
                    </a:lnTo>
                    <a:lnTo>
                      <a:pt x="953" y="2224"/>
                    </a:lnTo>
                    <a:lnTo>
                      <a:pt x="1032" y="2241"/>
                    </a:lnTo>
                  </a:path>
                </a:pathLst>
              </a:custGeom>
              <a:solidFill>
                <a:schemeClr val="bg1">
                  <a:lumMod val="95000"/>
                </a:schemeClr>
              </a:solidFill>
              <a:ln w="9525">
                <a:solidFill>
                  <a:schemeClr val="bg1"/>
                </a:solidFill>
                <a:round/>
                <a:headEnd/>
                <a:tailEnd/>
              </a:ln>
            </p:spPr>
            <p:txBody>
              <a:bodyPr wrap="none"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3" name="Freeform 9">
                <a:extLst>
                  <a:ext uri="{FF2B5EF4-FFF2-40B4-BE49-F238E27FC236}">
                    <a16:creationId xmlns:a16="http://schemas.microsoft.com/office/drawing/2014/main" id="{85E5B3F5-7F62-47F1-9B8A-2ED4857134A9}"/>
                  </a:ext>
                </a:extLst>
              </p:cNvPr>
              <p:cNvSpPr>
                <a:spLocks noChangeArrowheads="1"/>
              </p:cNvSpPr>
              <p:nvPr/>
            </p:nvSpPr>
            <p:spPr bwMode="auto">
              <a:xfrm>
                <a:off x="4301011" y="729503"/>
                <a:ext cx="510558" cy="777929"/>
              </a:xfrm>
              <a:custGeom>
                <a:avLst/>
                <a:gdLst>
                  <a:gd name="T0" fmla="*/ 2147483646 w 1607"/>
                  <a:gd name="T1" fmla="*/ 2147483646 h 2516"/>
                  <a:gd name="T2" fmla="*/ 2147483646 w 1607"/>
                  <a:gd name="T3" fmla="*/ 2147483646 h 2516"/>
                  <a:gd name="T4" fmla="*/ 2147483646 w 1607"/>
                  <a:gd name="T5" fmla="*/ 2147483646 h 2516"/>
                  <a:gd name="T6" fmla="*/ 2147483646 w 1607"/>
                  <a:gd name="T7" fmla="*/ 2147483646 h 2516"/>
                  <a:gd name="T8" fmla="*/ 2147483646 w 1607"/>
                  <a:gd name="T9" fmla="*/ 2147483646 h 2516"/>
                  <a:gd name="T10" fmla="*/ 2147483646 w 1607"/>
                  <a:gd name="T11" fmla="*/ 2147483646 h 2516"/>
                  <a:gd name="T12" fmla="*/ 2147483646 w 1607"/>
                  <a:gd name="T13" fmla="*/ 2147483646 h 2516"/>
                  <a:gd name="T14" fmla="*/ 2147483646 w 1607"/>
                  <a:gd name="T15" fmla="*/ 2147483646 h 2516"/>
                  <a:gd name="T16" fmla="*/ 2147483646 w 1607"/>
                  <a:gd name="T17" fmla="*/ 2147483646 h 2516"/>
                  <a:gd name="T18" fmla="*/ 2147483646 w 1607"/>
                  <a:gd name="T19" fmla="*/ 2147483646 h 2516"/>
                  <a:gd name="T20" fmla="*/ 2147483646 w 1607"/>
                  <a:gd name="T21" fmla="*/ 2147483646 h 2516"/>
                  <a:gd name="T22" fmla="*/ 2147483646 w 1607"/>
                  <a:gd name="T23" fmla="*/ 2147483646 h 2516"/>
                  <a:gd name="T24" fmla="*/ 2147483646 w 1607"/>
                  <a:gd name="T25" fmla="*/ 2147483646 h 2516"/>
                  <a:gd name="T26" fmla="*/ 2147483646 w 1607"/>
                  <a:gd name="T27" fmla="*/ 2147483646 h 2516"/>
                  <a:gd name="T28" fmla="*/ 2147483646 w 1607"/>
                  <a:gd name="T29" fmla="*/ 2147483646 h 2516"/>
                  <a:gd name="T30" fmla="*/ 2147483646 w 1607"/>
                  <a:gd name="T31" fmla="*/ 2147483646 h 2516"/>
                  <a:gd name="T32" fmla="*/ 2147483646 w 1607"/>
                  <a:gd name="T33" fmla="*/ 2147483646 h 2516"/>
                  <a:gd name="T34" fmla="*/ 2147483646 w 1607"/>
                  <a:gd name="T35" fmla="*/ 2147483646 h 2516"/>
                  <a:gd name="T36" fmla="*/ 2147483646 w 1607"/>
                  <a:gd name="T37" fmla="*/ 2147483646 h 2516"/>
                  <a:gd name="T38" fmla="*/ 2147483646 w 1607"/>
                  <a:gd name="T39" fmla="*/ 2147483646 h 2516"/>
                  <a:gd name="T40" fmla="*/ 2147483646 w 1607"/>
                  <a:gd name="T41" fmla="*/ 2147483646 h 2516"/>
                  <a:gd name="T42" fmla="*/ 2147483646 w 1607"/>
                  <a:gd name="T43" fmla="*/ 2147483646 h 2516"/>
                  <a:gd name="T44" fmla="*/ 2147483646 w 1607"/>
                  <a:gd name="T45" fmla="*/ 2147483646 h 2516"/>
                  <a:gd name="T46" fmla="*/ 2147483646 w 1607"/>
                  <a:gd name="T47" fmla="*/ 2147483646 h 2516"/>
                  <a:gd name="T48" fmla="*/ 2147483646 w 1607"/>
                  <a:gd name="T49" fmla="*/ 2147483646 h 2516"/>
                  <a:gd name="T50" fmla="*/ 2147483646 w 1607"/>
                  <a:gd name="T51" fmla="*/ 2147483646 h 2516"/>
                  <a:gd name="T52" fmla="*/ 2147483646 w 1607"/>
                  <a:gd name="T53" fmla="*/ 2147483646 h 2516"/>
                  <a:gd name="T54" fmla="*/ 2147483646 w 1607"/>
                  <a:gd name="T55" fmla="*/ 2147483646 h 2516"/>
                  <a:gd name="T56" fmla="*/ 2147483646 w 1607"/>
                  <a:gd name="T57" fmla="*/ 2147483646 h 2516"/>
                  <a:gd name="T58" fmla="*/ 2147483646 w 1607"/>
                  <a:gd name="T59" fmla="*/ 2147483646 h 2516"/>
                  <a:gd name="T60" fmla="*/ 2147483646 w 1607"/>
                  <a:gd name="T61" fmla="*/ 2147483646 h 2516"/>
                  <a:gd name="T62" fmla="*/ 2147483646 w 1607"/>
                  <a:gd name="T63" fmla="*/ 2147483646 h 2516"/>
                  <a:gd name="T64" fmla="*/ 2147483646 w 1607"/>
                  <a:gd name="T65" fmla="*/ 2147483646 h 2516"/>
                  <a:gd name="T66" fmla="*/ 2147483646 w 1607"/>
                  <a:gd name="T67" fmla="*/ 2147483646 h 2516"/>
                  <a:gd name="T68" fmla="*/ 2147483646 w 1607"/>
                  <a:gd name="T69" fmla="*/ 2147483646 h 2516"/>
                  <a:gd name="T70" fmla="*/ 2147483646 w 1607"/>
                  <a:gd name="T71" fmla="*/ 2147483646 h 2516"/>
                  <a:gd name="T72" fmla="*/ 2147483646 w 1607"/>
                  <a:gd name="T73" fmla="*/ 2147483646 h 2516"/>
                  <a:gd name="T74" fmla="*/ 2147483646 w 1607"/>
                  <a:gd name="T75" fmla="*/ 2147483646 h 2516"/>
                  <a:gd name="T76" fmla="*/ 2147483646 w 1607"/>
                  <a:gd name="T77" fmla="*/ 2147483646 h 2516"/>
                  <a:gd name="T78" fmla="*/ 2147483646 w 1607"/>
                  <a:gd name="T79" fmla="*/ 2147483646 h 2516"/>
                  <a:gd name="T80" fmla="*/ 2147483646 w 1607"/>
                  <a:gd name="T81" fmla="*/ 2147483646 h 2516"/>
                  <a:gd name="T82" fmla="*/ 2147483646 w 1607"/>
                  <a:gd name="T83" fmla="*/ 2147483646 h 2516"/>
                  <a:gd name="T84" fmla="*/ 2147483646 w 1607"/>
                  <a:gd name="T85" fmla="*/ 2147483646 h 2516"/>
                  <a:gd name="T86" fmla="*/ 2147483646 w 1607"/>
                  <a:gd name="T87" fmla="*/ 2147483646 h 2516"/>
                  <a:gd name="T88" fmla="*/ 2147483646 w 1607"/>
                  <a:gd name="T89" fmla="*/ 2147483646 h 2516"/>
                  <a:gd name="T90" fmla="*/ 2147483646 w 1607"/>
                  <a:gd name="T91" fmla="*/ 2147483646 h 2516"/>
                  <a:gd name="T92" fmla="*/ 2147483646 w 1607"/>
                  <a:gd name="T93" fmla="*/ 2147483646 h 2516"/>
                  <a:gd name="T94" fmla="*/ 2147483646 w 1607"/>
                  <a:gd name="T95" fmla="*/ 2147483646 h 2516"/>
                  <a:gd name="T96" fmla="*/ 2147483646 w 1607"/>
                  <a:gd name="T97" fmla="*/ 2147483646 h 2516"/>
                  <a:gd name="T98" fmla="*/ 2147483646 w 1607"/>
                  <a:gd name="T99" fmla="*/ 2147483646 h 2516"/>
                  <a:gd name="T100" fmla="*/ 2147483646 w 1607"/>
                  <a:gd name="T101" fmla="*/ 0 h 2516"/>
                  <a:gd name="T102" fmla="*/ 2147483646 w 1607"/>
                  <a:gd name="T103" fmla="*/ 2147483646 h 2516"/>
                  <a:gd name="T104" fmla="*/ 2147483646 w 1607"/>
                  <a:gd name="T105" fmla="*/ 2147483646 h 2516"/>
                  <a:gd name="T106" fmla="*/ 2147483646 w 1607"/>
                  <a:gd name="T107" fmla="*/ 2147483646 h 2516"/>
                  <a:gd name="T108" fmla="*/ 2147483646 w 1607"/>
                  <a:gd name="T109" fmla="*/ 2147483646 h 2516"/>
                  <a:gd name="T110" fmla="*/ 2147483646 w 1607"/>
                  <a:gd name="T111" fmla="*/ 2147483646 h 2516"/>
                  <a:gd name="T112" fmla="*/ 2147483646 w 1607"/>
                  <a:gd name="T113" fmla="*/ 2147483646 h 2516"/>
                  <a:gd name="T114" fmla="*/ 2147483646 w 1607"/>
                  <a:gd name="T115" fmla="*/ 2147483646 h 251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607" h="2516">
                    <a:moveTo>
                      <a:pt x="1491" y="556"/>
                    </a:moveTo>
                    <a:lnTo>
                      <a:pt x="1535" y="556"/>
                    </a:lnTo>
                    <a:lnTo>
                      <a:pt x="1606" y="600"/>
                    </a:lnTo>
                    <a:lnTo>
                      <a:pt x="1553" y="680"/>
                    </a:lnTo>
                    <a:lnTo>
                      <a:pt x="1571" y="741"/>
                    </a:lnTo>
                    <a:lnTo>
                      <a:pt x="1580" y="821"/>
                    </a:lnTo>
                    <a:lnTo>
                      <a:pt x="1509" y="847"/>
                    </a:lnTo>
                    <a:lnTo>
                      <a:pt x="1491" y="909"/>
                    </a:lnTo>
                    <a:lnTo>
                      <a:pt x="1421" y="927"/>
                    </a:lnTo>
                    <a:lnTo>
                      <a:pt x="1341" y="962"/>
                    </a:lnTo>
                    <a:lnTo>
                      <a:pt x="1244" y="971"/>
                    </a:lnTo>
                    <a:lnTo>
                      <a:pt x="1165" y="1041"/>
                    </a:lnTo>
                    <a:lnTo>
                      <a:pt x="1138" y="1112"/>
                    </a:lnTo>
                    <a:lnTo>
                      <a:pt x="1085" y="1156"/>
                    </a:lnTo>
                    <a:lnTo>
                      <a:pt x="1041" y="1218"/>
                    </a:lnTo>
                    <a:lnTo>
                      <a:pt x="1041" y="1324"/>
                    </a:lnTo>
                    <a:lnTo>
                      <a:pt x="1059" y="1403"/>
                    </a:lnTo>
                    <a:lnTo>
                      <a:pt x="1138" y="1482"/>
                    </a:lnTo>
                    <a:lnTo>
                      <a:pt x="1235" y="1553"/>
                    </a:lnTo>
                    <a:lnTo>
                      <a:pt x="1324" y="1632"/>
                    </a:lnTo>
                    <a:lnTo>
                      <a:pt x="1377" y="1721"/>
                    </a:lnTo>
                    <a:lnTo>
                      <a:pt x="1403" y="1791"/>
                    </a:lnTo>
                    <a:lnTo>
                      <a:pt x="1403" y="1853"/>
                    </a:lnTo>
                    <a:lnTo>
                      <a:pt x="1306" y="1844"/>
                    </a:lnTo>
                    <a:lnTo>
                      <a:pt x="1235" y="1853"/>
                    </a:lnTo>
                    <a:lnTo>
                      <a:pt x="1103" y="1844"/>
                    </a:lnTo>
                    <a:lnTo>
                      <a:pt x="1050" y="1862"/>
                    </a:lnTo>
                    <a:lnTo>
                      <a:pt x="1041" y="1932"/>
                    </a:lnTo>
                    <a:lnTo>
                      <a:pt x="971" y="1959"/>
                    </a:lnTo>
                    <a:lnTo>
                      <a:pt x="1041" y="1994"/>
                    </a:lnTo>
                    <a:lnTo>
                      <a:pt x="1121" y="2021"/>
                    </a:lnTo>
                    <a:lnTo>
                      <a:pt x="1174" y="2083"/>
                    </a:lnTo>
                    <a:lnTo>
                      <a:pt x="1218" y="2153"/>
                    </a:lnTo>
                    <a:lnTo>
                      <a:pt x="1209" y="2215"/>
                    </a:lnTo>
                    <a:lnTo>
                      <a:pt x="1200" y="2277"/>
                    </a:lnTo>
                    <a:lnTo>
                      <a:pt x="1262" y="2277"/>
                    </a:lnTo>
                    <a:lnTo>
                      <a:pt x="1306" y="2277"/>
                    </a:lnTo>
                    <a:lnTo>
                      <a:pt x="1315" y="2330"/>
                    </a:lnTo>
                    <a:lnTo>
                      <a:pt x="1341" y="2391"/>
                    </a:lnTo>
                    <a:lnTo>
                      <a:pt x="1394" y="2391"/>
                    </a:lnTo>
                    <a:lnTo>
                      <a:pt x="1377" y="2453"/>
                    </a:lnTo>
                    <a:lnTo>
                      <a:pt x="1341" y="2515"/>
                    </a:lnTo>
                    <a:lnTo>
                      <a:pt x="1253" y="2506"/>
                    </a:lnTo>
                    <a:lnTo>
                      <a:pt x="1174" y="2497"/>
                    </a:lnTo>
                    <a:lnTo>
                      <a:pt x="1129" y="2462"/>
                    </a:lnTo>
                    <a:lnTo>
                      <a:pt x="1068" y="2506"/>
                    </a:lnTo>
                    <a:lnTo>
                      <a:pt x="1006" y="2497"/>
                    </a:lnTo>
                    <a:lnTo>
                      <a:pt x="971" y="2427"/>
                    </a:lnTo>
                    <a:lnTo>
                      <a:pt x="900" y="2409"/>
                    </a:lnTo>
                    <a:lnTo>
                      <a:pt x="821" y="2347"/>
                    </a:lnTo>
                    <a:lnTo>
                      <a:pt x="794" y="2277"/>
                    </a:lnTo>
                    <a:lnTo>
                      <a:pt x="732" y="2250"/>
                    </a:lnTo>
                    <a:lnTo>
                      <a:pt x="671" y="2277"/>
                    </a:lnTo>
                    <a:lnTo>
                      <a:pt x="635" y="2180"/>
                    </a:lnTo>
                    <a:lnTo>
                      <a:pt x="582" y="2241"/>
                    </a:lnTo>
                    <a:lnTo>
                      <a:pt x="485" y="2206"/>
                    </a:lnTo>
                    <a:lnTo>
                      <a:pt x="432" y="2144"/>
                    </a:lnTo>
                    <a:lnTo>
                      <a:pt x="362" y="2083"/>
                    </a:lnTo>
                    <a:lnTo>
                      <a:pt x="291" y="2038"/>
                    </a:lnTo>
                    <a:lnTo>
                      <a:pt x="212" y="2056"/>
                    </a:lnTo>
                    <a:lnTo>
                      <a:pt x="203" y="1985"/>
                    </a:lnTo>
                    <a:lnTo>
                      <a:pt x="221" y="1915"/>
                    </a:lnTo>
                    <a:lnTo>
                      <a:pt x="229" y="1871"/>
                    </a:lnTo>
                    <a:lnTo>
                      <a:pt x="194" y="1818"/>
                    </a:lnTo>
                    <a:lnTo>
                      <a:pt x="159" y="1738"/>
                    </a:lnTo>
                    <a:lnTo>
                      <a:pt x="238" y="1685"/>
                    </a:lnTo>
                    <a:lnTo>
                      <a:pt x="194" y="1668"/>
                    </a:lnTo>
                    <a:lnTo>
                      <a:pt x="141" y="1632"/>
                    </a:lnTo>
                    <a:lnTo>
                      <a:pt x="123" y="1597"/>
                    </a:lnTo>
                    <a:lnTo>
                      <a:pt x="115" y="1518"/>
                    </a:lnTo>
                    <a:lnTo>
                      <a:pt x="176" y="1482"/>
                    </a:lnTo>
                    <a:lnTo>
                      <a:pt x="185" y="1438"/>
                    </a:lnTo>
                    <a:lnTo>
                      <a:pt x="123" y="1359"/>
                    </a:lnTo>
                    <a:lnTo>
                      <a:pt x="70" y="1332"/>
                    </a:lnTo>
                    <a:lnTo>
                      <a:pt x="0" y="1297"/>
                    </a:lnTo>
                    <a:lnTo>
                      <a:pt x="53" y="1244"/>
                    </a:lnTo>
                    <a:lnTo>
                      <a:pt x="35" y="1165"/>
                    </a:lnTo>
                    <a:lnTo>
                      <a:pt x="79" y="1130"/>
                    </a:lnTo>
                    <a:lnTo>
                      <a:pt x="106" y="1068"/>
                    </a:lnTo>
                    <a:lnTo>
                      <a:pt x="123" y="1024"/>
                    </a:lnTo>
                    <a:lnTo>
                      <a:pt x="150" y="953"/>
                    </a:lnTo>
                    <a:lnTo>
                      <a:pt x="159" y="900"/>
                    </a:lnTo>
                    <a:lnTo>
                      <a:pt x="203" y="838"/>
                    </a:lnTo>
                    <a:lnTo>
                      <a:pt x="229" y="785"/>
                    </a:lnTo>
                    <a:lnTo>
                      <a:pt x="229" y="715"/>
                    </a:lnTo>
                    <a:lnTo>
                      <a:pt x="212" y="662"/>
                    </a:lnTo>
                    <a:lnTo>
                      <a:pt x="247" y="600"/>
                    </a:lnTo>
                    <a:lnTo>
                      <a:pt x="221" y="538"/>
                    </a:lnTo>
                    <a:lnTo>
                      <a:pt x="221" y="432"/>
                    </a:lnTo>
                    <a:lnTo>
                      <a:pt x="273" y="397"/>
                    </a:lnTo>
                    <a:lnTo>
                      <a:pt x="318" y="344"/>
                    </a:lnTo>
                    <a:lnTo>
                      <a:pt x="423" y="371"/>
                    </a:lnTo>
                    <a:lnTo>
                      <a:pt x="512" y="380"/>
                    </a:lnTo>
                    <a:lnTo>
                      <a:pt x="626" y="397"/>
                    </a:lnTo>
                    <a:lnTo>
                      <a:pt x="768" y="380"/>
                    </a:lnTo>
                    <a:lnTo>
                      <a:pt x="856" y="344"/>
                    </a:lnTo>
                    <a:lnTo>
                      <a:pt x="838" y="230"/>
                    </a:lnTo>
                    <a:lnTo>
                      <a:pt x="838" y="141"/>
                    </a:lnTo>
                    <a:lnTo>
                      <a:pt x="865" y="80"/>
                    </a:lnTo>
                    <a:lnTo>
                      <a:pt x="909" y="62"/>
                    </a:lnTo>
                    <a:lnTo>
                      <a:pt x="926" y="0"/>
                    </a:lnTo>
                    <a:lnTo>
                      <a:pt x="997" y="0"/>
                    </a:lnTo>
                    <a:lnTo>
                      <a:pt x="1059" y="9"/>
                    </a:lnTo>
                    <a:lnTo>
                      <a:pt x="1129" y="27"/>
                    </a:lnTo>
                    <a:lnTo>
                      <a:pt x="1244" y="53"/>
                    </a:lnTo>
                    <a:lnTo>
                      <a:pt x="1332" y="62"/>
                    </a:lnTo>
                    <a:lnTo>
                      <a:pt x="1412" y="71"/>
                    </a:lnTo>
                    <a:lnTo>
                      <a:pt x="1518" y="53"/>
                    </a:lnTo>
                    <a:lnTo>
                      <a:pt x="1588" y="35"/>
                    </a:lnTo>
                    <a:lnTo>
                      <a:pt x="1571" y="97"/>
                    </a:lnTo>
                    <a:lnTo>
                      <a:pt x="1491" y="177"/>
                    </a:lnTo>
                    <a:lnTo>
                      <a:pt x="1482" y="274"/>
                    </a:lnTo>
                    <a:lnTo>
                      <a:pt x="1474" y="371"/>
                    </a:lnTo>
                    <a:lnTo>
                      <a:pt x="1500" y="432"/>
                    </a:lnTo>
                    <a:lnTo>
                      <a:pt x="1544" y="468"/>
                    </a:lnTo>
                    <a:lnTo>
                      <a:pt x="1535" y="512"/>
                    </a:lnTo>
                    <a:lnTo>
                      <a:pt x="1491" y="556"/>
                    </a:lnTo>
                  </a:path>
                </a:pathLst>
              </a:custGeom>
              <a:solidFill>
                <a:schemeClr val="bg1">
                  <a:lumMod val="95000"/>
                </a:schemeClr>
              </a:solidFill>
              <a:ln w="9525">
                <a:solidFill>
                  <a:schemeClr val="bg1"/>
                </a:solidFill>
                <a:round/>
                <a:headEnd/>
                <a:tailEnd/>
              </a:ln>
            </p:spPr>
            <p:txBody>
              <a:bodyPr wrap="none"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4" name="Freeform 10">
                <a:extLst>
                  <a:ext uri="{FF2B5EF4-FFF2-40B4-BE49-F238E27FC236}">
                    <a16:creationId xmlns:a16="http://schemas.microsoft.com/office/drawing/2014/main" id="{4CE5D6AC-A8AD-4E93-8C36-BD53E0FA3C8A}"/>
                  </a:ext>
                </a:extLst>
              </p:cNvPr>
              <p:cNvSpPr>
                <a:spLocks noChangeArrowheads="1"/>
              </p:cNvSpPr>
              <p:nvPr/>
            </p:nvSpPr>
            <p:spPr bwMode="auto">
              <a:xfrm>
                <a:off x="4609590" y="873916"/>
                <a:ext cx="488117" cy="1068120"/>
              </a:xfrm>
              <a:custGeom>
                <a:avLst/>
                <a:gdLst>
                  <a:gd name="T0" fmla="*/ 2147483646 w 1536"/>
                  <a:gd name="T1" fmla="*/ 2147483646 h 3459"/>
                  <a:gd name="T2" fmla="*/ 2147483646 w 1536"/>
                  <a:gd name="T3" fmla="*/ 2147483646 h 3459"/>
                  <a:gd name="T4" fmla="*/ 2147483646 w 1536"/>
                  <a:gd name="T5" fmla="*/ 2147483646 h 3459"/>
                  <a:gd name="T6" fmla="*/ 2147483646 w 1536"/>
                  <a:gd name="T7" fmla="*/ 2147483646 h 3459"/>
                  <a:gd name="T8" fmla="*/ 2147483646 w 1536"/>
                  <a:gd name="T9" fmla="*/ 2147483646 h 3459"/>
                  <a:gd name="T10" fmla="*/ 2147483646 w 1536"/>
                  <a:gd name="T11" fmla="*/ 2147483646 h 3459"/>
                  <a:gd name="T12" fmla="*/ 2147483646 w 1536"/>
                  <a:gd name="T13" fmla="*/ 2147483646 h 3459"/>
                  <a:gd name="T14" fmla="*/ 2147483646 w 1536"/>
                  <a:gd name="T15" fmla="*/ 2147483646 h 3459"/>
                  <a:gd name="T16" fmla="*/ 2147483646 w 1536"/>
                  <a:gd name="T17" fmla="*/ 2147483646 h 3459"/>
                  <a:gd name="T18" fmla="*/ 2147483646 w 1536"/>
                  <a:gd name="T19" fmla="*/ 2147483646 h 3459"/>
                  <a:gd name="T20" fmla="*/ 2147483646 w 1536"/>
                  <a:gd name="T21" fmla="*/ 2147483646 h 3459"/>
                  <a:gd name="T22" fmla="*/ 2147483646 w 1536"/>
                  <a:gd name="T23" fmla="*/ 2147483646 h 3459"/>
                  <a:gd name="T24" fmla="*/ 2147483646 w 1536"/>
                  <a:gd name="T25" fmla="*/ 2147483646 h 3459"/>
                  <a:gd name="T26" fmla="*/ 2147483646 w 1536"/>
                  <a:gd name="T27" fmla="*/ 2147483646 h 3459"/>
                  <a:gd name="T28" fmla="*/ 2147483646 w 1536"/>
                  <a:gd name="T29" fmla="*/ 0 h 3459"/>
                  <a:gd name="T30" fmla="*/ 2147483646 w 1536"/>
                  <a:gd name="T31" fmla="*/ 2147483646 h 3459"/>
                  <a:gd name="T32" fmla="*/ 2147483646 w 1536"/>
                  <a:gd name="T33" fmla="*/ 2147483646 h 3459"/>
                  <a:gd name="T34" fmla="*/ 2147483646 w 1536"/>
                  <a:gd name="T35" fmla="*/ 2147483646 h 3459"/>
                  <a:gd name="T36" fmla="*/ 2147483646 w 1536"/>
                  <a:gd name="T37" fmla="*/ 2147483646 h 3459"/>
                  <a:gd name="T38" fmla="*/ 2147483646 w 1536"/>
                  <a:gd name="T39" fmla="*/ 2147483646 h 3459"/>
                  <a:gd name="T40" fmla="*/ 2147483646 w 1536"/>
                  <a:gd name="T41" fmla="*/ 2147483646 h 3459"/>
                  <a:gd name="T42" fmla="*/ 2147483646 w 1536"/>
                  <a:gd name="T43" fmla="*/ 2147483646 h 3459"/>
                  <a:gd name="T44" fmla="*/ 2147483646 w 1536"/>
                  <a:gd name="T45" fmla="*/ 2147483646 h 3459"/>
                  <a:gd name="T46" fmla="*/ 2147483646 w 1536"/>
                  <a:gd name="T47" fmla="*/ 2147483646 h 3459"/>
                  <a:gd name="T48" fmla="*/ 2147483646 w 1536"/>
                  <a:gd name="T49" fmla="*/ 2147483646 h 3459"/>
                  <a:gd name="T50" fmla="*/ 2147483646 w 1536"/>
                  <a:gd name="T51" fmla="*/ 2147483646 h 3459"/>
                  <a:gd name="T52" fmla="*/ 2147483646 w 1536"/>
                  <a:gd name="T53" fmla="*/ 2147483646 h 3459"/>
                  <a:gd name="T54" fmla="*/ 2147483646 w 1536"/>
                  <a:gd name="T55" fmla="*/ 2147483646 h 3459"/>
                  <a:gd name="T56" fmla="*/ 2147483646 w 1536"/>
                  <a:gd name="T57" fmla="*/ 2147483646 h 3459"/>
                  <a:gd name="T58" fmla="*/ 2147483646 w 1536"/>
                  <a:gd name="T59" fmla="*/ 2147483646 h 3459"/>
                  <a:gd name="T60" fmla="*/ 2147483646 w 1536"/>
                  <a:gd name="T61" fmla="*/ 2147483646 h 3459"/>
                  <a:gd name="T62" fmla="*/ 2147483646 w 1536"/>
                  <a:gd name="T63" fmla="*/ 2147483646 h 3459"/>
                  <a:gd name="T64" fmla="*/ 2147483646 w 1536"/>
                  <a:gd name="T65" fmla="*/ 2147483646 h 3459"/>
                  <a:gd name="T66" fmla="*/ 2147483646 w 1536"/>
                  <a:gd name="T67" fmla="*/ 2147483646 h 3459"/>
                  <a:gd name="T68" fmla="*/ 2147483646 w 1536"/>
                  <a:gd name="T69" fmla="*/ 2147483646 h 3459"/>
                  <a:gd name="T70" fmla="*/ 2147483646 w 1536"/>
                  <a:gd name="T71" fmla="*/ 2147483646 h 3459"/>
                  <a:gd name="T72" fmla="*/ 2147483646 w 1536"/>
                  <a:gd name="T73" fmla="*/ 2147483646 h 3459"/>
                  <a:gd name="T74" fmla="*/ 2147483646 w 1536"/>
                  <a:gd name="T75" fmla="*/ 2147483646 h 3459"/>
                  <a:gd name="T76" fmla="*/ 2147483646 w 1536"/>
                  <a:gd name="T77" fmla="*/ 2147483646 h 3459"/>
                  <a:gd name="T78" fmla="*/ 2147483646 w 1536"/>
                  <a:gd name="T79" fmla="*/ 2147483646 h 3459"/>
                  <a:gd name="T80" fmla="*/ 2147483646 w 1536"/>
                  <a:gd name="T81" fmla="*/ 2147483646 h 3459"/>
                  <a:gd name="T82" fmla="*/ 2147483646 w 1536"/>
                  <a:gd name="T83" fmla="*/ 2147483646 h 3459"/>
                  <a:gd name="T84" fmla="*/ 2147483646 w 1536"/>
                  <a:gd name="T85" fmla="*/ 2147483646 h 3459"/>
                  <a:gd name="T86" fmla="*/ 2147483646 w 1536"/>
                  <a:gd name="T87" fmla="*/ 2147483646 h 3459"/>
                  <a:gd name="T88" fmla="*/ 2147483646 w 1536"/>
                  <a:gd name="T89" fmla="*/ 2147483646 h 345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536" h="3459">
                    <a:moveTo>
                      <a:pt x="370" y="2047"/>
                    </a:moveTo>
                    <a:lnTo>
                      <a:pt x="406" y="1985"/>
                    </a:lnTo>
                    <a:lnTo>
                      <a:pt x="423" y="1923"/>
                    </a:lnTo>
                    <a:lnTo>
                      <a:pt x="370" y="1923"/>
                    </a:lnTo>
                    <a:lnTo>
                      <a:pt x="344" y="1862"/>
                    </a:lnTo>
                    <a:lnTo>
                      <a:pt x="335" y="1809"/>
                    </a:lnTo>
                    <a:lnTo>
                      <a:pt x="291" y="1809"/>
                    </a:lnTo>
                    <a:lnTo>
                      <a:pt x="229" y="1809"/>
                    </a:lnTo>
                    <a:lnTo>
                      <a:pt x="238" y="1747"/>
                    </a:lnTo>
                    <a:lnTo>
                      <a:pt x="247" y="1685"/>
                    </a:lnTo>
                    <a:lnTo>
                      <a:pt x="203" y="1615"/>
                    </a:lnTo>
                    <a:lnTo>
                      <a:pt x="150" y="1553"/>
                    </a:lnTo>
                    <a:lnTo>
                      <a:pt x="70" y="1526"/>
                    </a:lnTo>
                    <a:lnTo>
                      <a:pt x="0" y="1491"/>
                    </a:lnTo>
                    <a:lnTo>
                      <a:pt x="70" y="1464"/>
                    </a:lnTo>
                    <a:lnTo>
                      <a:pt x="79" y="1394"/>
                    </a:lnTo>
                    <a:lnTo>
                      <a:pt x="132" y="1376"/>
                    </a:lnTo>
                    <a:lnTo>
                      <a:pt x="264" y="1385"/>
                    </a:lnTo>
                    <a:lnTo>
                      <a:pt x="335" y="1376"/>
                    </a:lnTo>
                    <a:lnTo>
                      <a:pt x="432" y="1385"/>
                    </a:lnTo>
                    <a:lnTo>
                      <a:pt x="432" y="1323"/>
                    </a:lnTo>
                    <a:lnTo>
                      <a:pt x="406" y="1253"/>
                    </a:lnTo>
                    <a:lnTo>
                      <a:pt x="353" y="1164"/>
                    </a:lnTo>
                    <a:lnTo>
                      <a:pt x="264" y="1085"/>
                    </a:lnTo>
                    <a:lnTo>
                      <a:pt x="167" y="1014"/>
                    </a:lnTo>
                    <a:lnTo>
                      <a:pt x="88" y="935"/>
                    </a:lnTo>
                    <a:lnTo>
                      <a:pt x="70" y="856"/>
                    </a:lnTo>
                    <a:lnTo>
                      <a:pt x="70" y="750"/>
                    </a:lnTo>
                    <a:lnTo>
                      <a:pt x="114" y="688"/>
                    </a:lnTo>
                    <a:lnTo>
                      <a:pt x="167" y="644"/>
                    </a:lnTo>
                    <a:lnTo>
                      <a:pt x="194" y="573"/>
                    </a:lnTo>
                    <a:lnTo>
                      <a:pt x="273" y="503"/>
                    </a:lnTo>
                    <a:lnTo>
                      <a:pt x="370" y="494"/>
                    </a:lnTo>
                    <a:lnTo>
                      <a:pt x="450" y="459"/>
                    </a:lnTo>
                    <a:lnTo>
                      <a:pt x="520" y="441"/>
                    </a:lnTo>
                    <a:lnTo>
                      <a:pt x="538" y="379"/>
                    </a:lnTo>
                    <a:lnTo>
                      <a:pt x="609" y="353"/>
                    </a:lnTo>
                    <a:lnTo>
                      <a:pt x="600" y="273"/>
                    </a:lnTo>
                    <a:lnTo>
                      <a:pt x="582" y="212"/>
                    </a:lnTo>
                    <a:lnTo>
                      <a:pt x="635" y="132"/>
                    </a:lnTo>
                    <a:lnTo>
                      <a:pt x="564" y="88"/>
                    </a:lnTo>
                    <a:lnTo>
                      <a:pt x="520" y="88"/>
                    </a:lnTo>
                    <a:lnTo>
                      <a:pt x="564" y="44"/>
                    </a:lnTo>
                    <a:lnTo>
                      <a:pt x="679" y="35"/>
                    </a:lnTo>
                    <a:lnTo>
                      <a:pt x="803" y="0"/>
                    </a:lnTo>
                    <a:lnTo>
                      <a:pt x="917" y="0"/>
                    </a:lnTo>
                    <a:lnTo>
                      <a:pt x="979" y="9"/>
                    </a:lnTo>
                    <a:lnTo>
                      <a:pt x="970" y="79"/>
                    </a:lnTo>
                    <a:lnTo>
                      <a:pt x="953" y="150"/>
                    </a:lnTo>
                    <a:lnTo>
                      <a:pt x="1059" y="114"/>
                    </a:lnTo>
                    <a:lnTo>
                      <a:pt x="1103" y="176"/>
                    </a:lnTo>
                    <a:lnTo>
                      <a:pt x="1164" y="194"/>
                    </a:lnTo>
                    <a:lnTo>
                      <a:pt x="1209" y="247"/>
                    </a:lnTo>
                    <a:lnTo>
                      <a:pt x="1191" y="309"/>
                    </a:lnTo>
                    <a:lnTo>
                      <a:pt x="1147" y="353"/>
                    </a:lnTo>
                    <a:lnTo>
                      <a:pt x="1094" y="423"/>
                    </a:lnTo>
                    <a:lnTo>
                      <a:pt x="1156" y="441"/>
                    </a:lnTo>
                    <a:lnTo>
                      <a:pt x="1164" y="485"/>
                    </a:lnTo>
                    <a:lnTo>
                      <a:pt x="1235" y="450"/>
                    </a:lnTo>
                    <a:lnTo>
                      <a:pt x="1315" y="450"/>
                    </a:lnTo>
                    <a:lnTo>
                      <a:pt x="1367" y="467"/>
                    </a:lnTo>
                    <a:lnTo>
                      <a:pt x="1456" y="459"/>
                    </a:lnTo>
                    <a:lnTo>
                      <a:pt x="1535" y="476"/>
                    </a:lnTo>
                    <a:lnTo>
                      <a:pt x="1517" y="529"/>
                    </a:lnTo>
                    <a:lnTo>
                      <a:pt x="1456" y="582"/>
                    </a:lnTo>
                    <a:lnTo>
                      <a:pt x="1420" y="653"/>
                    </a:lnTo>
                    <a:lnTo>
                      <a:pt x="1429" y="732"/>
                    </a:lnTo>
                    <a:lnTo>
                      <a:pt x="1420" y="820"/>
                    </a:lnTo>
                    <a:lnTo>
                      <a:pt x="1376" y="935"/>
                    </a:lnTo>
                    <a:lnTo>
                      <a:pt x="1359" y="1014"/>
                    </a:lnTo>
                    <a:lnTo>
                      <a:pt x="1438" y="1067"/>
                    </a:lnTo>
                    <a:lnTo>
                      <a:pt x="1385" y="1138"/>
                    </a:lnTo>
                    <a:lnTo>
                      <a:pt x="1350" y="1191"/>
                    </a:lnTo>
                    <a:lnTo>
                      <a:pt x="1323" y="1279"/>
                    </a:lnTo>
                    <a:lnTo>
                      <a:pt x="1253" y="1376"/>
                    </a:lnTo>
                    <a:lnTo>
                      <a:pt x="1164" y="1420"/>
                    </a:lnTo>
                    <a:lnTo>
                      <a:pt x="1103" y="1500"/>
                    </a:lnTo>
                    <a:lnTo>
                      <a:pt x="1059" y="1606"/>
                    </a:lnTo>
                    <a:lnTo>
                      <a:pt x="1023" y="1694"/>
                    </a:lnTo>
                    <a:lnTo>
                      <a:pt x="1023" y="1747"/>
                    </a:lnTo>
                    <a:lnTo>
                      <a:pt x="979" y="1809"/>
                    </a:lnTo>
                    <a:lnTo>
                      <a:pt x="926" y="1826"/>
                    </a:lnTo>
                    <a:lnTo>
                      <a:pt x="882" y="1826"/>
                    </a:lnTo>
                    <a:lnTo>
                      <a:pt x="891" y="1888"/>
                    </a:lnTo>
                    <a:lnTo>
                      <a:pt x="891" y="1976"/>
                    </a:lnTo>
                    <a:lnTo>
                      <a:pt x="873" y="2029"/>
                    </a:lnTo>
                    <a:lnTo>
                      <a:pt x="882" y="2109"/>
                    </a:lnTo>
                    <a:lnTo>
                      <a:pt x="891" y="2170"/>
                    </a:lnTo>
                    <a:lnTo>
                      <a:pt x="900" y="2241"/>
                    </a:lnTo>
                    <a:lnTo>
                      <a:pt x="856" y="2267"/>
                    </a:lnTo>
                    <a:lnTo>
                      <a:pt x="856" y="2312"/>
                    </a:lnTo>
                    <a:lnTo>
                      <a:pt x="820" y="2356"/>
                    </a:lnTo>
                    <a:lnTo>
                      <a:pt x="785" y="2409"/>
                    </a:lnTo>
                    <a:lnTo>
                      <a:pt x="767" y="2479"/>
                    </a:lnTo>
                    <a:lnTo>
                      <a:pt x="785" y="2523"/>
                    </a:lnTo>
                    <a:lnTo>
                      <a:pt x="820" y="2567"/>
                    </a:lnTo>
                    <a:lnTo>
                      <a:pt x="847" y="2620"/>
                    </a:lnTo>
                    <a:lnTo>
                      <a:pt x="838" y="2700"/>
                    </a:lnTo>
                    <a:lnTo>
                      <a:pt x="900" y="2726"/>
                    </a:lnTo>
                    <a:lnTo>
                      <a:pt x="917" y="2656"/>
                    </a:lnTo>
                    <a:lnTo>
                      <a:pt x="953" y="2585"/>
                    </a:lnTo>
                    <a:lnTo>
                      <a:pt x="1014" y="2629"/>
                    </a:lnTo>
                    <a:lnTo>
                      <a:pt x="997" y="2735"/>
                    </a:lnTo>
                    <a:lnTo>
                      <a:pt x="953" y="2815"/>
                    </a:lnTo>
                    <a:lnTo>
                      <a:pt x="944" y="2903"/>
                    </a:lnTo>
                    <a:lnTo>
                      <a:pt x="944" y="2973"/>
                    </a:lnTo>
                    <a:lnTo>
                      <a:pt x="988" y="3035"/>
                    </a:lnTo>
                    <a:lnTo>
                      <a:pt x="1067" y="3106"/>
                    </a:lnTo>
                    <a:lnTo>
                      <a:pt x="1067" y="3176"/>
                    </a:lnTo>
                    <a:lnTo>
                      <a:pt x="1014" y="3194"/>
                    </a:lnTo>
                    <a:lnTo>
                      <a:pt x="1023" y="3272"/>
                    </a:lnTo>
                    <a:lnTo>
                      <a:pt x="1006" y="3325"/>
                    </a:lnTo>
                    <a:lnTo>
                      <a:pt x="935" y="3387"/>
                    </a:lnTo>
                    <a:lnTo>
                      <a:pt x="900" y="3431"/>
                    </a:lnTo>
                    <a:lnTo>
                      <a:pt x="847" y="3458"/>
                    </a:lnTo>
                    <a:lnTo>
                      <a:pt x="776" y="3414"/>
                    </a:lnTo>
                    <a:lnTo>
                      <a:pt x="714" y="3387"/>
                    </a:lnTo>
                    <a:lnTo>
                      <a:pt x="661" y="3387"/>
                    </a:lnTo>
                    <a:lnTo>
                      <a:pt x="564" y="3387"/>
                    </a:lnTo>
                    <a:lnTo>
                      <a:pt x="529" y="3334"/>
                    </a:lnTo>
                    <a:lnTo>
                      <a:pt x="538" y="3264"/>
                    </a:lnTo>
                    <a:lnTo>
                      <a:pt x="609" y="3229"/>
                    </a:lnTo>
                    <a:lnTo>
                      <a:pt x="617" y="3167"/>
                    </a:lnTo>
                    <a:lnTo>
                      <a:pt x="556" y="3097"/>
                    </a:lnTo>
                    <a:lnTo>
                      <a:pt x="511" y="3000"/>
                    </a:lnTo>
                    <a:lnTo>
                      <a:pt x="503" y="2938"/>
                    </a:lnTo>
                    <a:lnTo>
                      <a:pt x="503" y="2841"/>
                    </a:lnTo>
                    <a:lnTo>
                      <a:pt x="520" y="2726"/>
                    </a:lnTo>
                    <a:lnTo>
                      <a:pt x="503" y="2576"/>
                    </a:lnTo>
                    <a:lnTo>
                      <a:pt x="459" y="2479"/>
                    </a:lnTo>
                    <a:lnTo>
                      <a:pt x="441" y="2400"/>
                    </a:lnTo>
                    <a:lnTo>
                      <a:pt x="450" y="2338"/>
                    </a:lnTo>
                    <a:lnTo>
                      <a:pt x="459" y="2250"/>
                    </a:lnTo>
                    <a:lnTo>
                      <a:pt x="432" y="2197"/>
                    </a:lnTo>
                    <a:lnTo>
                      <a:pt x="344" y="2126"/>
                    </a:lnTo>
                    <a:lnTo>
                      <a:pt x="370" y="2047"/>
                    </a:lnTo>
                  </a:path>
                </a:pathLst>
              </a:custGeom>
              <a:solidFill>
                <a:schemeClr val="bg1">
                  <a:lumMod val="95000"/>
                </a:schemeClr>
              </a:solidFill>
              <a:ln w="9525">
                <a:solidFill>
                  <a:schemeClr val="bg1"/>
                </a:solidFill>
                <a:round/>
                <a:headEnd/>
                <a:tailEnd/>
              </a:ln>
            </p:spPr>
            <p:txBody>
              <a:bodyPr wrap="none"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5" name="Freeform 11">
                <a:extLst>
                  <a:ext uri="{FF2B5EF4-FFF2-40B4-BE49-F238E27FC236}">
                    <a16:creationId xmlns:a16="http://schemas.microsoft.com/office/drawing/2014/main" id="{E0353565-219C-488C-A658-18DD2CA508CB}"/>
                  </a:ext>
                </a:extLst>
              </p:cNvPr>
              <p:cNvSpPr>
                <a:spLocks noChangeArrowheads="1"/>
              </p:cNvSpPr>
              <p:nvPr/>
            </p:nvSpPr>
            <p:spPr bwMode="auto">
              <a:xfrm>
                <a:off x="4836816" y="1386178"/>
                <a:ext cx="597521" cy="814713"/>
              </a:xfrm>
              <a:custGeom>
                <a:avLst/>
                <a:gdLst>
                  <a:gd name="T0" fmla="*/ 2147483646 w 1880"/>
                  <a:gd name="T1" fmla="*/ 2147483646 h 2638"/>
                  <a:gd name="T2" fmla="*/ 2147483646 w 1880"/>
                  <a:gd name="T3" fmla="*/ 2147483646 h 2638"/>
                  <a:gd name="T4" fmla="*/ 2147483646 w 1880"/>
                  <a:gd name="T5" fmla="*/ 2147483646 h 2638"/>
                  <a:gd name="T6" fmla="*/ 2147483646 w 1880"/>
                  <a:gd name="T7" fmla="*/ 2147483646 h 2638"/>
                  <a:gd name="T8" fmla="*/ 2147483646 w 1880"/>
                  <a:gd name="T9" fmla="*/ 2147483646 h 2638"/>
                  <a:gd name="T10" fmla="*/ 2147483646 w 1880"/>
                  <a:gd name="T11" fmla="*/ 2147483646 h 2638"/>
                  <a:gd name="T12" fmla="*/ 2147483646 w 1880"/>
                  <a:gd name="T13" fmla="*/ 2147483646 h 2638"/>
                  <a:gd name="T14" fmla="*/ 2147483646 w 1880"/>
                  <a:gd name="T15" fmla="*/ 2147483646 h 2638"/>
                  <a:gd name="T16" fmla="*/ 2147483646 w 1880"/>
                  <a:gd name="T17" fmla="*/ 2147483646 h 2638"/>
                  <a:gd name="T18" fmla="*/ 2147483646 w 1880"/>
                  <a:gd name="T19" fmla="*/ 2147483646 h 2638"/>
                  <a:gd name="T20" fmla="*/ 2147483646 w 1880"/>
                  <a:gd name="T21" fmla="*/ 2147483646 h 2638"/>
                  <a:gd name="T22" fmla="*/ 2147483646 w 1880"/>
                  <a:gd name="T23" fmla="*/ 2147483646 h 2638"/>
                  <a:gd name="T24" fmla="*/ 2147483646 w 1880"/>
                  <a:gd name="T25" fmla="*/ 2147483646 h 2638"/>
                  <a:gd name="T26" fmla="*/ 2147483646 w 1880"/>
                  <a:gd name="T27" fmla="*/ 2147483646 h 2638"/>
                  <a:gd name="T28" fmla="*/ 2147483646 w 1880"/>
                  <a:gd name="T29" fmla="*/ 2147483646 h 2638"/>
                  <a:gd name="T30" fmla="*/ 2147483646 w 1880"/>
                  <a:gd name="T31" fmla="*/ 2147483646 h 2638"/>
                  <a:gd name="T32" fmla="*/ 2147483646 w 1880"/>
                  <a:gd name="T33" fmla="*/ 2147483646 h 2638"/>
                  <a:gd name="T34" fmla="*/ 2147483646 w 1880"/>
                  <a:gd name="T35" fmla="*/ 2147483646 h 2638"/>
                  <a:gd name="T36" fmla="*/ 2147483646 w 1880"/>
                  <a:gd name="T37" fmla="*/ 2147483646 h 2638"/>
                  <a:gd name="T38" fmla="*/ 2147483646 w 1880"/>
                  <a:gd name="T39" fmla="*/ 2147483646 h 2638"/>
                  <a:gd name="T40" fmla="*/ 2147483646 w 1880"/>
                  <a:gd name="T41" fmla="*/ 2147483646 h 2638"/>
                  <a:gd name="T42" fmla="*/ 2147483646 w 1880"/>
                  <a:gd name="T43" fmla="*/ 2147483646 h 2638"/>
                  <a:gd name="T44" fmla="*/ 2147483646 w 1880"/>
                  <a:gd name="T45" fmla="*/ 2147483646 h 2638"/>
                  <a:gd name="T46" fmla="*/ 2147483646 w 1880"/>
                  <a:gd name="T47" fmla="*/ 2147483646 h 2638"/>
                  <a:gd name="T48" fmla="*/ 2147483646 w 1880"/>
                  <a:gd name="T49" fmla="*/ 2147483646 h 2638"/>
                  <a:gd name="T50" fmla="*/ 2147483646 w 1880"/>
                  <a:gd name="T51" fmla="*/ 2147483646 h 2638"/>
                  <a:gd name="T52" fmla="*/ 2147483646 w 1880"/>
                  <a:gd name="T53" fmla="*/ 2147483646 h 2638"/>
                  <a:gd name="T54" fmla="*/ 2147483646 w 1880"/>
                  <a:gd name="T55" fmla="*/ 2147483646 h 2638"/>
                  <a:gd name="T56" fmla="*/ 2147483646 w 1880"/>
                  <a:gd name="T57" fmla="*/ 2147483646 h 2638"/>
                  <a:gd name="T58" fmla="*/ 2147483646 w 1880"/>
                  <a:gd name="T59" fmla="*/ 2147483646 h 2638"/>
                  <a:gd name="T60" fmla="*/ 2147483646 w 1880"/>
                  <a:gd name="T61" fmla="*/ 2147483646 h 2638"/>
                  <a:gd name="T62" fmla="*/ 2147483646 w 1880"/>
                  <a:gd name="T63" fmla="*/ 2147483646 h 2638"/>
                  <a:gd name="T64" fmla="*/ 2147483646 w 1880"/>
                  <a:gd name="T65" fmla="*/ 2147483646 h 2638"/>
                  <a:gd name="T66" fmla="*/ 2147483646 w 1880"/>
                  <a:gd name="T67" fmla="*/ 2147483646 h 2638"/>
                  <a:gd name="T68" fmla="*/ 2147483646 w 1880"/>
                  <a:gd name="T69" fmla="*/ 2147483646 h 2638"/>
                  <a:gd name="T70" fmla="*/ 2147483646 w 1880"/>
                  <a:gd name="T71" fmla="*/ 2147483646 h 2638"/>
                  <a:gd name="T72" fmla="*/ 2147483646 w 1880"/>
                  <a:gd name="T73" fmla="*/ 2147483646 h 2638"/>
                  <a:gd name="T74" fmla="*/ 2147483646 w 1880"/>
                  <a:gd name="T75" fmla="*/ 2147483646 h 2638"/>
                  <a:gd name="T76" fmla="*/ 2147483646 w 1880"/>
                  <a:gd name="T77" fmla="*/ 2147483646 h 2638"/>
                  <a:gd name="T78" fmla="*/ 2147483646 w 1880"/>
                  <a:gd name="T79" fmla="*/ 2147483646 h 2638"/>
                  <a:gd name="T80" fmla="*/ 2147483646 w 1880"/>
                  <a:gd name="T81" fmla="*/ 2147483646 h 2638"/>
                  <a:gd name="T82" fmla="*/ 2147483646 w 1880"/>
                  <a:gd name="T83" fmla="*/ 2147483646 h 2638"/>
                  <a:gd name="T84" fmla="*/ 2147483646 w 1880"/>
                  <a:gd name="T85" fmla="*/ 2147483646 h 2638"/>
                  <a:gd name="T86" fmla="*/ 2147483646 w 1880"/>
                  <a:gd name="T87" fmla="*/ 2147483646 h 2638"/>
                  <a:gd name="T88" fmla="*/ 2147483646 w 1880"/>
                  <a:gd name="T89" fmla="*/ 2147483646 h 2638"/>
                  <a:gd name="T90" fmla="*/ 2147483646 w 1880"/>
                  <a:gd name="T91" fmla="*/ 2147483646 h 2638"/>
                  <a:gd name="T92" fmla="*/ 2147483646 w 1880"/>
                  <a:gd name="T93" fmla="*/ 2147483646 h 2638"/>
                  <a:gd name="T94" fmla="*/ 2147483646 w 1880"/>
                  <a:gd name="T95" fmla="*/ 2147483646 h 2638"/>
                  <a:gd name="T96" fmla="*/ 2147483646 w 1880"/>
                  <a:gd name="T97" fmla="*/ 2147483646 h 2638"/>
                  <a:gd name="T98" fmla="*/ 2147483646 w 1880"/>
                  <a:gd name="T99" fmla="*/ 2147483646 h 2638"/>
                  <a:gd name="T100" fmla="*/ 2147483646 w 1880"/>
                  <a:gd name="T101" fmla="*/ 2147483646 h 2638"/>
                  <a:gd name="T102" fmla="*/ 2147483646 w 1880"/>
                  <a:gd name="T103" fmla="*/ 2147483646 h 2638"/>
                  <a:gd name="T104" fmla="*/ 2147483646 w 1880"/>
                  <a:gd name="T105" fmla="*/ 2147483646 h 2638"/>
                  <a:gd name="T106" fmla="*/ 2147483646 w 1880"/>
                  <a:gd name="T107" fmla="*/ 2147483646 h 2638"/>
                  <a:gd name="T108" fmla="*/ 2147483646 w 1880"/>
                  <a:gd name="T109" fmla="*/ 2147483646 h 2638"/>
                  <a:gd name="T110" fmla="*/ 2147483646 w 1880"/>
                  <a:gd name="T111" fmla="*/ 2147483646 h 2638"/>
                  <a:gd name="T112" fmla="*/ 2147483646 w 1880"/>
                  <a:gd name="T113" fmla="*/ 2147483646 h 2638"/>
                  <a:gd name="T114" fmla="*/ 2147483646 w 1880"/>
                  <a:gd name="T115" fmla="*/ 2147483646 h 263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880" h="2638">
                    <a:moveTo>
                      <a:pt x="18" y="1781"/>
                    </a:moveTo>
                    <a:lnTo>
                      <a:pt x="62" y="1825"/>
                    </a:lnTo>
                    <a:lnTo>
                      <a:pt x="133" y="1887"/>
                    </a:lnTo>
                    <a:lnTo>
                      <a:pt x="203" y="1922"/>
                    </a:lnTo>
                    <a:lnTo>
                      <a:pt x="265" y="1905"/>
                    </a:lnTo>
                    <a:lnTo>
                      <a:pt x="336" y="1931"/>
                    </a:lnTo>
                    <a:lnTo>
                      <a:pt x="398" y="1922"/>
                    </a:lnTo>
                    <a:lnTo>
                      <a:pt x="415" y="1869"/>
                    </a:lnTo>
                    <a:lnTo>
                      <a:pt x="450" y="1807"/>
                    </a:lnTo>
                    <a:lnTo>
                      <a:pt x="556" y="1825"/>
                    </a:lnTo>
                    <a:lnTo>
                      <a:pt x="627" y="1825"/>
                    </a:lnTo>
                    <a:lnTo>
                      <a:pt x="689" y="1807"/>
                    </a:lnTo>
                    <a:lnTo>
                      <a:pt x="733" y="1869"/>
                    </a:lnTo>
                    <a:lnTo>
                      <a:pt x="733" y="1905"/>
                    </a:lnTo>
                    <a:lnTo>
                      <a:pt x="786" y="1931"/>
                    </a:lnTo>
                    <a:lnTo>
                      <a:pt x="839" y="1975"/>
                    </a:lnTo>
                    <a:lnTo>
                      <a:pt x="848" y="2019"/>
                    </a:lnTo>
                    <a:lnTo>
                      <a:pt x="865" y="2055"/>
                    </a:lnTo>
                    <a:lnTo>
                      <a:pt x="918" y="2116"/>
                    </a:lnTo>
                    <a:lnTo>
                      <a:pt x="909" y="2178"/>
                    </a:lnTo>
                    <a:lnTo>
                      <a:pt x="892" y="2249"/>
                    </a:lnTo>
                    <a:lnTo>
                      <a:pt x="944" y="2319"/>
                    </a:lnTo>
                    <a:lnTo>
                      <a:pt x="909" y="2399"/>
                    </a:lnTo>
                    <a:lnTo>
                      <a:pt x="953" y="2443"/>
                    </a:lnTo>
                    <a:lnTo>
                      <a:pt x="1005" y="2496"/>
                    </a:lnTo>
                    <a:lnTo>
                      <a:pt x="1094" y="2513"/>
                    </a:lnTo>
                    <a:lnTo>
                      <a:pt x="1182" y="2513"/>
                    </a:lnTo>
                    <a:lnTo>
                      <a:pt x="1253" y="2505"/>
                    </a:lnTo>
                    <a:lnTo>
                      <a:pt x="1261" y="2558"/>
                    </a:lnTo>
                    <a:lnTo>
                      <a:pt x="1297" y="2610"/>
                    </a:lnTo>
                    <a:lnTo>
                      <a:pt x="1350" y="2610"/>
                    </a:lnTo>
                    <a:lnTo>
                      <a:pt x="1411" y="2619"/>
                    </a:lnTo>
                    <a:lnTo>
                      <a:pt x="1464" y="2637"/>
                    </a:lnTo>
                    <a:lnTo>
                      <a:pt x="1517" y="2628"/>
                    </a:lnTo>
                    <a:lnTo>
                      <a:pt x="1570" y="2540"/>
                    </a:lnTo>
                    <a:lnTo>
                      <a:pt x="1614" y="2469"/>
                    </a:lnTo>
                    <a:lnTo>
                      <a:pt x="1685" y="2505"/>
                    </a:lnTo>
                    <a:lnTo>
                      <a:pt x="1711" y="2434"/>
                    </a:lnTo>
                    <a:lnTo>
                      <a:pt x="1773" y="2452"/>
                    </a:lnTo>
                    <a:lnTo>
                      <a:pt x="1826" y="2487"/>
                    </a:lnTo>
                    <a:lnTo>
                      <a:pt x="1879" y="2452"/>
                    </a:lnTo>
                    <a:lnTo>
                      <a:pt x="1773" y="2249"/>
                    </a:lnTo>
                    <a:lnTo>
                      <a:pt x="1703" y="2178"/>
                    </a:lnTo>
                    <a:lnTo>
                      <a:pt x="1738" y="2125"/>
                    </a:lnTo>
                    <a:lnTo>
                      <a:pt x="1703" y="2063"/>
                    </a:lnTo>
                    <a:lnTo>
                      <a:pt x="1632" y="2063"/>
                    </a:lnTo>
                    <a:lnTo>
                      <a:pt x="1517" y="2063"/>
                    </a:lnTo>
                    <a:lnTo>
                      <a:pt x="1429" y="2055"/>
                    </a:lnTo>
                    <a:lnTo>
                      <a:pt x="1447" y="1993"/>
                    </a:lnTo>
                    <a:lnTo>
                      <a:pt x="1341" y="1940"/>
                    </a:lnTo>
                    <a:lnTo>
                      <a:pt x="1376" y="1896"/>
                    </a:lnTo>
                    <a:lnTo>
                      <a:pt x="1332" y="1816"/>
                    </a:lnTo>
                    <a:lnTo>
                      <a:pt x="1358" y="1755"/>
                    </a:lnTo>
                    <a:lnTo>
                      <a:pt x="1332" y="1675"/>
                    </a:lnTo>
                    <a:lnTo>
                      <a:pt x="1367" y="1596"/>
                    </a:lnTo>
                    <a:lnTo>
                      <a:pt x="1341" y="1535"/>
                    </a:lnTo>
                    <a:lnTo>
                      <a:pt x="1350" y="1438"/>
                    </a:lnTo>
                    <a:lnTo>
                      <a:pt x="1403" y="1403"/>
                    </a:lnTo>
                    <a:lnTo>
                      <a:pt x="1456" y="1332"/>
                    </a:lnTo>
                    <a:lnTo>
                      <a:pt x="1420" y="1288"/>
                    </a:lnTo>
                    <a:lnTo>
                      <a:pt x="1464" y="1226"/>
                    </a:lnTo>
                    <a:lnTo>
                      <a:pt x="1473" y="1164"/>
                    </a:lnTo>
                    <a:lnTo>
                      <a:pt x="1456" y="1085"/>
                    </a:lnTo>
                    <a:lnTo>
                      <a:pt x="1429" y="1014"/>
                    </a:lnTo>
                    <a:lnTo>
                      <a:pt x="1094" y="732"/>
                    </a:lnTo>
                    <a:lnTo>
                      <a:pt x="997" y="406"/>
                    </a:lnTo>
                    <a:lnTo>
                      <a:pt x="970" y="229"/>
                    </a:lnTo>
                    <a:lnTo>
                      <a:pt x="901" y="194"/>
                    </a:lnTo>
                    <a:lnTo>
                      <a:pt x="830" y="167"/>
                    </a:lnTo>
                    <a:lnTo>
                      <a:pt x="786" y="211"/>
                    </a:lnTo>
                    <a:lnTo>
                      <a:pt x="724" y="229"/>
                    </a:lnTo>
                    <a:lnTo>
                      <a:pt x="689" y="167"/>
                    </a:lnTo>
                    <a:lnTo>
                      <a:pt x="733" y="132"/>
                    </a:lnTo>
                    <a:lnTo>
                      <a:pt x="698" y="79"/>
                    </a:lnTo>
                    <a:lnTo>
                      <a:pt x="645" y="0"/>
                    </a:lnTo>
                    <a:lnTo>
                      <a:pt x="574" y="61"/>
                    </a:lnTo>
                    <a:lnTo>
                      <a:pt x="512" y="106"/>
                    </a:lnTo>
                    <a:lnTo>
                      <a:pt x="424" y="141"/>
                    </a:lnTo>
                    <a:lnTo>
                      <a:pt x="327" y="176"/>
                    </a:lnTo>
                    <a:lnTo>
                      <a:pt x="212" y="167"/>
                    </a:lnTo>
                    <a:lnTo>
                      <a:pt x="168" y="167"/>
                    </a:lnTo>
                    <a:lnTo>
                      <a:pt x="177" y="229"/>
                    </a:lnTo>
                    <a:lnTo>
                      <a:pt x="177" y="317"/>
                    </a:lnTo>
                    <a:lnTo>
                      <a:pt x="159" y="370"/>
                    </a:lnTo>
                    <a:lnTo>
                      <a:pt x="168" y="450"/>
                    </a:lnTo>
                    <a:lnTo>
                      <a:pt x="177" y="511"/>
                    </a:lnTo>
                    <a:lnTo>
                      <a:pt x="186" y="582"/>
                    </a:lnTo>
                    <a:lnTo>
                      <a:pt x="142" y="608"/>
                    </a:lnTo>
                    <a:lnTo>
                      <a:pt x="142" y="653"/>
                    </a:lnTo>
                    <a:lnTo>
                      <a:pt x="106" y="697"/>
                    </a:lnTo>
                    <a:lnTo>
                      <a:pt x="71" y="750"/>
                    </a:lnTo>
                    <a:lnTo>
                      <a:pt x="53" y="820"/>
                    </a:lnTo>
                    <a:lnTo>
                      <a:pt x="71" y="864"/>
                    </a:lnTo>
                    <a:lnTo>
                      <a:pt x="106" y="908"/>
                    </a:lnTo>
                    <a:lnTo>
                      <a:pt x="133" y="961"/>
                    </a:lnTo>
                    <a:lnTo>
                      <a:pt x="124" y="1041"/>
                    </a:lnTo>
                    <a:lnTo>
                      <a:pt x="186" y="1067"/>
                    </a:lnTo>
                    <a:lnTo>
                      <a:pt x="203" y="997"/>
                    </a:lnTo>
                    <a:lnTo>
                      <a:pt x="239" y="926"/>
                    </a:lnTo>
                    <a:lnTo>
                      <a:pt x="300" y="970"/>
                    </a:lnTo>
                    <a:lnTo>
                      <a:pt x="283" y="1076"/>
                    </a:lnTo>
                    <a:lnTo>
                      <a:pt x="239" y="1156"/>
                    </a:lnTo>
                    <a:lnTo>
                      <a:pt x="230" y="1244"/>
                    </a:lnTo>
                    <a:lnTo>
                      <a:pt x="230" y="1314"/>
                    </a:lnTo>
                    <a:lnTo>
                      <a:pt x="274" y="1376"/>
                    </a:lnTo>
                    <a:lnTo>
                      <a:pt x="353" y="1447"/>
                    </a:lnTo>
                    <a:lnTo>
                      <a:pt x="353" y="1517"/>
                    </a:lnTo>
                    <a:lnTo>
                      <a:pt x="300" y="1535"/>
                    </a:lnTo>
                    <a:lnTo>
                      <a:pt x="309" y="1613"/>
                    </a:lnTo>
                    <a:lnTo>
                      <a:pt x="292" y="1666"/>
                    </a:lnTo>
                    <a:lnTo>
                      <a:pt x="221" y="1728"/>
                    </a:lnTo>
                    <a:lnTo>
                      <a:pt x="186" y="1772"/>
                    </a:lnTo>
                    <a:lnTo>
                      <a:pt x="133" y="1799"/>
                    </a:lnTo>
                    <a:lnTo>
                      <a:pt x="62" y="1755"/>
                    </a:lnTo>
                    <a:lnTo>
                      <a:pt x="0" y="1728"/>
                    </a:lnTo>
                    <a:lnTo>
                      <a:pt x="18" y="1781"/>
                    </a:lnTo>
                  </a:path>
                </a:pathLst>
              </a:custGeom>
              <a:solidFill>
                <a:schemeClr val="bg1">
                  <a:lumMod val="95000"/>
                </a:schemeClr>
              </a:solidFill>
              <a:ln w="9525">
                <a:solidFill>
                  <a:schemeClr val="bg1"/>
                </a:solidFill>
                <a:round/>
                <a:headEnd/>
                <a:tailEnd/>
              </a:ln>
            </p:spPr>
            <p:txBody>
              <a:bodyPr wrap="none"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6" name="Freeform 12">
                <a:extLst>
                  <a:ext uri="{FF2B5EF4-FFF2-40B4-BE49-F238E27FC236}">
                    <a16:creationId xmlns:a16="http://schemas.microsoft.com/office/drawing/2014/main" id="{5F613958-B424-432E-8ABE-BBB08FBCC068}"/>
                  </a:ext>
                </a:extLst>
              </p:cNvPr>
              <p:cNvSpPr>
                <a:spLocks noChangeArrowheads="1"/>
              </p:cNvSpPr>
              <p:nvPr/>
            </p:nvSpPr>
            <p:spPr bwMode="auto">
              <a:xfrm>
                <a:off x="4085006" y="942037"/>
                <a:ext cx="691498" cy="1235695"/>
              </a:xfrm>
              <a:custGeom>
                <a:avLst/>
                <a:gdLst>
                  <a:gd name="T0" fmla="*/ 2147483646 w 2172"/>
                  <a:gd name="T1" fmla="*/ 2147483646 h 3998"/>
                  <a:gd name="T2" fmla="*/ 0 w 2172"/>
                  <a:gd name="T3" fmla="*/ 2147483646 h 3998"/>
                  <a:gd name="T4" fmla="*/ 2147483646 w 2172"/>
                  <a:gd name="T5" fmla="*/ 2147483646 h 3998"/>
                  <a:gd name="T6" fmla="*/ 2147483646 w 2172"/>
                  <a:gd name="T7" fmla="*/ 2147483646 h 3998"/>
                  <a:gd name="T8" fmla="*/ 2147483646 w 2172"/>
                  <a:gd name="T9" fmla="*/ 2147483646 h 3998"/>
                  <a:gd name="T10" fmla="*/ 2147483646 w 2172"/>
                  <a:gd name="T11" fmla="*/ 2147483646 h 3998"/>
                  <a:gd name="T12" fmla="*/ 2147483646 w 2172"/>
                  <a:gd name="T13" fmla="*/ 2147483646 h 3998"/>
                  <a:gd name="T14" fmla="*/ 2147483646 w 2172"/>
                  <a:gd name="T15" fmla="*/ 2147483646 h 3998"/>
                  <a:gd name="T16" fmla="*/ 2147483646 w 2172"/>
                  <a:gd name="T17" fmla="*/ 2147483646 h 3998"/>
                  <a:gd name="T18" fmla="*/ 2147483646 w 2172"/>
                  <a:gd name="T19" fmla="*/ 2147483646 h 3998"/>
                  <a:gd name="T20" fmla="*/ 2147483646 w 2172"/>
                  <a:gd name="T21" fmla="*/ 2147483646 h 3998"/>
                  <a:gd name="T22" fmla="*/ 2147483646 w 2172"/>
                  <a:gd name="T23" fmla="*/ 2147483646 h 3998"/>
                  <a:gd name="T24" fmla="*/ 2147483646 w 2172"/>
                  <a:gd name="T25" fmla="*/ 2147483646 h 3998"/>
                  <a:gd name="T26" fmla="*/ 2147483646 w 2172"/>
                  <a:gd name="T27" fmla="*/ 2147483646 h 3998"/>
                  <a:gd name="T28" fmla="*/ 2147483646 w 2172"/>
                  <a:gd name="T29" fmla="*/ 2147483646 h 3998"/>
                  <a:gd name="T30" fmla="*/ 2147483646 w 2172"/>
                  <a:gd name="T31" fmla="*/ 2147483646 h 3998"/>
                  <a:gd name="T32" fmla="*/ 2147483646 w 2172"/>
                  <a:gd name="T33" fmla="*/ 2147483646 h 3998"/>
                  <a:gd name="T34" fmla="*/ 2147483646 w 2172"/>
                  <a:gd name="T35" fmla="*/ 2147483646 h 3998"/>
                  <a:gd name="T36" fmla="*/ 2147483646 w 2172"/>
                  <a:gd name="T37" fmla="*/ 2147483646 h 3998"/>
                  <a:gd name="T38" fmla="*/ 2147483646 w 2172"/>
                  <a:gd name="T39" fmla="*/ 2147483646 h 3998"/>
                  <a:gd name="T40" fmla="*/ 2147483646 w 2172"/>
                  <a:gd name="T41" fmla="*/ 2147483646 h 3998"/>
                  <a:gd name="T42" fmla="*/ 2147483646 w 2172"/>
                  <a:gd name="T43" fmla="*/ 2147483646 h 3998"/>
                  <a:gd name="T44" fmla="*/ 2147483646 w 2172"/>
                  <a:gd name="T45" fmla="*/ 2147483646 h 3998"/>
                  <a:gd name="T46" fmla="*/ 2147483646 w 2172"/>
                  <a:gd name="T47" fmla="*/ 2147483646 h 3998"/>
                  <a:gd name="T48" fmla="*/ 2147483646 w 2172"/>
                  <a:gd name="T49" fmla="*/ 2147483646 h 3998"/>
                  <a:gd name="T50" fmla="*/ 2147483646 w 2172"/>
                  <a:gd name="T51" fmla="*/ 2147483646 h 3998"/>
                  <a:gd name="T52" fmla="*/ 2147483646 w 2172"/>
                  <a:gd name="T53" fmla="*/ 2147483646 h 3998"/>
                  <a:gd name="T54" fmla="*/ 2147483646 w 2172"/>
                  <a:gd name="T55" fmla="*/ 2147483646 h 3998"/>
                  <a:gd name="T56" fmla="*/ 2147483646 w 2172"/>
                  <a:gd name="T57" fmla="*/ 2147483646 h 3998"/>
                  <a:gd name="T58" fmla="*/ 2147483646 w 2172"/>
                  <a:gd name="T59" fmla="*/ 2147483646 h 3998"/>
                  <a:gd name="T60" fmla="*/ 2147483646 w 2172"/>
                  <a:gd name="T61" fmla="*/ 2147483646 h 3998"/>
                  <a:gd name="T62" fmla="*/ 2147483646 w 2172"/>
                  <a:gd name="T63" fmla="*/ 2147483646 h 3998"/>
                  <a:gd name="T64" fmla="*/ 2147483646 w 2172"/>
                  <a:gd name="T65" fmla="*/ 2147483646 h 3998"/>
                  <a:gd name="T66" fmla="*/ 2147483646 w 2172"/>
                  <a:gd name="T67" fmla="*/ 2147483646 h 3998"/>
                  <a:gd name="T68" fmla="*/ 2147483646 w 2172"/>
                  <a:gd name="T69" fmla="*/ 2147483646 h 3998"/>
                  <a:gd name="T70" fmla="*/ 2147483646 w 2172"/>
                  <a:gd name="T71" fmla="*/ 2147483646 h 3998"/>
                  <a:gd name="T72" fmla="*/ 2147483646 w 2172"/>
                  <a:gd name="T73" fmla="*/ 2147483646 h 3998"/>
                  <a:gd name="T74" fmla="*/ 2147483646 w 2172"/>
                  <a:gd name="T75" fmla="*/ 2147483646 h 3998"/>
                  <a:gd name="T76" fmla="*/ 2147483646 w 2172"/>
                  <a:gd name="T77" fmla="*/ 2147483646 h 3998"/>
                  <a:gd name="T78" fmla="*/ 2147483646 w 2172"/>
                  <a:gd name="T79" fmla="*/ 2147483646 h 3998"/>
                  <a:gd name="T80" fmla="*/ 2147483646 w 2172"/>
                  <a:gd name="T81" fmla="*/ 2147483646 h 3998"/>
                  <a:gd name="T82" fmla="*/ 2147483646 w 2172"/>
                  <a:gd name="T83" fmla="*/ 2147483646 h 3998"/>
                  <a:gd name="T84" fmla="*/ 2147483646 w 2172"/>
                  <a:gd name="T85" fmla="*/ 2147483646 h 3998"/>
                  <a:gd name="T86" fmla="*/ 2147483646 w 2172"/>
                  <a:gd name="T87" fmla="*/ 2147483646 h 3998"/>
                  <a:gd name="T88" fmla="*/ 2147483646 w 2172"/>
                  <a:gd name="T89" fmla="*/ 2147483646 h 3998"/>
                  <a:gd name="T90" fmla="*/ 2147483646 w 2172"/>
                  <a:gd name="T91" fmla="*/ 2147483646 h 3998"/>
                  <a:gd name="T92" fmla="*/ 2147483646 w 2172"/>
                  <a:gd name="T93" fmla="*/ 2147483646 h 3998"/>
                  <a:gd name="T94" fmla="*/ 2147483646 w 2172"/>
                  <a:gd name="T95" fmla="*/ 2147483646 h 3998"/>
                  <a:gd name="T96" fmla="*/ 2147483646 w 2172"/>
                  <a:gd name="T97" fmla="*/ 2147483646 h 3998"/>
                  <a:gd name="T98" fmla="*/ 2147483646 w 2172"/>
                  <a:gd name="T99" fmla="*/ 2147483646 h 3998"/>
                  <a:gd name="T100" fmla="*/ 2147483646 w 2172"/>
                  <a:gd name="T101" fmla="*/ 2147483646 h 399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172" h="3998">
                    <a:moveTo>
                      <a:pt x="195" y="27"/>
                    </a:moveTo>
                    <a:lnTo>
                      <a:pt x="115" y="80"/>
                    </a:lnTo>
                    <a:lnTo>
                      <a:pt x="62" y="142"/>
                    </a:lnTo>
                    <a:lnTo>
                      <a:pt x="9" y="212"/>
                    </a:lnTo>
                    <a:lnTo>
                      <a:pt x="0" y="309"/>
                    </a:lnTo>
                    <a:lnTo>
                      <a:pt x="0" y="362"/>
                    </a:lnTo>
                    <a:lnTo>
                      <a:pt x="27" y="406"/>
                    </a:lnTo>
                    <a:lnTo>
                      <a:pt x="9" y="450"/>
                    </a:lnTo>
                    <a:lnTo>
                      <a:pt x="27" y="530"/>
                    </a:lnTo>
                    <a:lnTo>
                      <a:pt x="44" y="600"/>
                    </a:lnTo>
                    <a:lnTo>
                      <a:pt x="97" y="662"/>
                    </a:lnTo>
                    <a:lnTo>
                      <a:pt x="159" y="706"/>
                    </a:lnTo>
                    <a:lnTo>
                      <a:pt x="80" y="742"/>
                    </a:lnTo>
                    <a:lnTo>
                      <a:pt x="80" y="812"/>
                    </a:lnTo>
                    <a:lnTo>
                      <a:pt x="80" y="874"/>
                    </a:lnTo>
                    <a:lnTo>
                      <a:pt x="142" y="900"/>
                    </a:lnTo>
                    <a:lnTo>
                      <a:pt x="247" y="918"/>
                    </a:lnTo>
                    <a:lnTo>
                      <a:pt x="239" y="953"/>
                    </a:lnTo>
                    <a:lnTo>
                      <a:pt x="239" y="1024"/>
                    </a:lnTo>
                    <a:lnTo>
                      <a:pt x="186" y="1094"/>
                    </a:lnTo>
                    <a:lnTo>
                      <a:pt x="203" y="1165"/>
                    </a:lnTo>
                    <a:lnTo>
                      <a:pt x="265" y="1121"/>
                    </a:lnTo>
                    <a:lnTo>
                      <a:pt x="345" y="1112"/>
                    </a:lnTo>
                    <a:lnTo>
                      <a:pt x="397" y="1130"/>
                    </a:lnTo>
                    <a:lnTo>
                      <a:pt x="477" y="1183"/>
                    </a:lnTo>
                    <a:lnTo>
                      <a:pt x="512" y="1227"/>
                    </a:lnTo>
                    <a:lnTo>
                      <a:pt x="574" y="1236"/>
                    </a:lnTo>
                    <a:lnTo>
                      <a:pt x="627" y="1244"/>
                    </a:lnTo>
                    <a:lnTo>
                      <a:pt x="689" y="1315"/>
                    </a:lnTo>
                    <a:lnTo>
                      <a:pt x="768" y="1377"/>
                    </a:lnTo>
                    <a:lnTo>
                      <a:pt x="759" y="1474"/>
                    </a:lnTo>
                    <a:lnTo>
                      <a:pt x="742" y="1553"/>
                    </a:lnTo>
                    <a:lnTo>
                      <a:pt x="795" y="1624"/>
                    </a:lnTo>
                    <a:lnTo>
                      <a:pt x="848" y="1695"/>
                    </a:lnTo>
                    <a:lnTo>
                      <a:pt x="892" y="1765"/>
                    </a:lnTo>
                    <a:lnTo>
                      <a:pt x="962" y="1800"/>
                    </a:lnTo>
                    <a:lnTo>
                      <a:pt x="1024" y="1818"/>
                    </a:lnTo>
                    <a:lnTo>
                      <a:pt x="1086" y="1862"/>
                    </a:lnTo>
                    <a:lnTo>
                      <a:pt x="1148" y="1950"/>
                    </a:lnTo>
                    <a:lnTo>
                      <a:pt x="1183" y="2003"/>
                    </a:lnTo>
                    <a:lnTo>
                      <a:pt x="1183" y="2074"/>
                    </a:lnTo>
                    <a:lnTo>
                      <a:pt x="1121" y="2092"/>
                    </a:lnTo>
                    <a:lnTo>
                      <a:pt x="1139" y="2171"/>
                    </a:lnTo>
                    <a:lnTo>
                      <a:pt x="1156" y="2242"/>
                    </a:lnTo>
                    <a:lnTo>
                      <a:pt x="1183" y="2321"/>
                    </a:lnTo>
                    <a:lnTo>
                      <a:pt x="1209" y="2365"/>
                    </a:lnTo>
                    <a:lnTo>
                      <a:pt x="1253" y="2418"/>
                    </a:lnTo>
                    <a:lnTo>
                      <a:pt x="1165" y="2497"/>
                    </a:lnTo>
                    <a:lnTo>
                      <a:pt x="1139" y="2568"/>
                    </a:lnTo>
                    <a:lnTo>
                      <a:pt x="1095" y="2630"/>
                    </a:lnTo>
                    <a:lnTo>
                      <a:pt x="1051" y="2595"/>
                    </a:lnTo>
                    <a:lnTo>
                      <a:pt x="998" y="2621"/>
                    </a:lnTo>
                    <a:lnTo>
                      <a:pt x="980" y="2674"/>
                    </a:lnTo>
                    <a:lnTo>
                      <a:pt x="909" y="2709"/>
                    </a:lnTo>
                    <a:lnTo>
                      <a:pt x="1024" y="2797"/>
                    </a:lnTo>
                    <a:lnTo>
                      <a:pt x="1112" y="2842"/>
                    </a:lnTo>
                    <a:lnTo>
                      <a:pt x="1192" y="2903"/>
                    </a:lnTo>
                    <a:lnTo>
                      <a:pt x="1253" y="2974"/>
                    </a:lnTo>
                    <a:lnTo>
                      <a:pt x="1271" y="3044"/>
                    </a:lnTo>
                    <a:lnTo>
                      <a:pt x="1262" y="3132"/>
                    </a:lnTo>
                    <a:lnTo>
                      <a:pt x="1306" y="3167"/>
                    </a:lnTo>
                    <a:lnTo>
                      <a:pt x="1359" y="3211"/>
                    </a:lnTo>
                    <a:lnTo>
                      <a:pt x="1324" y="3282"/>
                    </a:lnTo>
                    <a:lnTo>
                      <a:pt x="1236" y="3308"/>
                    </a:lnTo>
                    <a:lnTo>
                      <a:pt x="1236" y="3370"/>
                    </a:lnTo>
                    <a:lnTo>
                      <a:pt x="1218" y="3423"/>
                    </a:lnTo>
                    <a:lnTo>
                      <a:pt x="1209" y="3494"/>
                    </a:lnTo>
                    <a:lnTo>
                      <a:pt x="1236" y="3555"/>
                    </a:lnTo>
                    <a:lnTo>
                      <a:pt x="1271" y="3591"/>
                    </a:lnTo>
                    <a:lnTo>
                      <a:pt x="1333" y="3635"/>
                    </a:lnTo>
                    <a:lnTo>
                      <a:pt x="1386" y="3599"/>
                    </a:lnTo>
                    <a:lnTo>
                      <a:pt x="1412" y="3529"/>
                    </a:lnTo>
                    <a:lnTo>
                      <a:pt x="1439" y="3476"/>
                    </a:lnTo>
                    <a:lnTo>
                      <a:pt x="1501" y="3546"/>
                    </a:lnTo>
                    <a:lnTo>
                      <a:pt x="1492" y="3591"/>
                    </a:lnTo>
                    <a:lnTo>
                      <a:pt x="1430" y="3652"/>
                    </a:lnTo>
                    <a:lnTo>
                      <a:pt x="1465" y="3714"/>
                    </a:lnTo>
                    <a:lnTo>
                      <a:pt x="1439" y="3767"/>
                    </a:lnTo>
                    <a:lnTo>
                      <a:pt x="1456" y="3838"/>
                    </a:lnTo>
                    <a:lnTo>
                      <a:pt x="1492" y="3891"/>
                    </a:lnTo>
                    <a:lnTo>
                      <a:pt x="1492" y="3970"/>
                    </a:lnTo>
                    <a:lnTo>
                      <a:pt x="1554" y="3997"/>
                    </a:lnTo>
                    <a:lnTo>
                      <a:pt x="1633" y="3997"/>
                    </a:lnTo>
                    <a:lnTo>
                      <a:pt x="1933" y="3741"/>
                    </a:lnTo>
                    <a:lnTo>
                      <a:pt x="1986" y="3661"/>
                    </a:lnTo>
                    <a:lnTo>
                      <a:pt x="2021" y="3529"/>
                    </a:lnTo>
                    <a:lnTo>
                      <a:pt x="2030" y="3441"/>
                    </a:lnTo>
                    <a:lnTo>
                      <a:pt x="2065" y="3352"/>
                    </a:lnTo>
                    <a:lnTo>
                      <a:pt x="2110" y="3308"/>
                    </a:lnTo>
                    <a:lnTo>
                      <a:pt x="2127" y="3229"/>
                    </a:lnTo>
                    <a:lnTo>
                      <a:pt x="2118" y="3141"/>
                    </a:lnTo>
                    <a:lnTo>
                      <a:pt x="2110" y="3070"/>
                    </a:lnTo>
                    <a:lnTo>
                      <a:pt x="2083" y="2983"/>
                    </a:lnTo>
                    <a:lnTo>
                      <a:pt x="2039" y="2921"/>
                    </a:lnTo>
                    <a:lnTo>
                      <a:pt x="2048" y="2833"/>
                    </a:lnTo>
                    <a:lnTo>
                      <a:pt x="2092" y="2762"/>
                    </a:lnTo>
                    <a:lnTo>
                      <a:pt x="2154" y="2718"/>
                    </a:lnTo>
                    <a:lnTo>
                      <a:pt x="2154" y="2621"/>
                    </a:lnTo>
                    <a:lnTo>
                      <a:pt x="2171" y="2506"/>
                    </a:lnTo>
                    <a:lnTo>
                      <a:pt x="2154" y="2356"/>
                    </a:lnTo>
                    <a:lnTo>
                      <a:pt x="2110" y="2259"/>
                    </a:lnTo>
                    <a:lnTo>
                      <a:pt x="2092" y="2180"/>
                    </a:lnTo>
                    <a:lnTo>
                      <a:pt x="2101" y="2118"/>
                    </a:lnTo>
                    <a:lnTo>
                      <a:pt x="2110" y="2030"/>
                    </a:lnTo>
                    <a:lnTo>
                      <a:pt x="2083" y="1977"/>
                    </a:lnTo>
                    <a:lnTo>
                      <a:pt x="1995" y="1906"/>
                    </a:lnTo>
                    <a:lnTo>
                      <a:pt x="2021" y="1827"/>
                    </a:lnTo>
                    <a:lnTo>
                      <a:pt x="1933" y="1818"/>
                    </a:lnTo>
                    <a:lnTo>
                      <a:pt x="1854" y="1809"/>
                    </a:lnTo>
                    <a:lnTo>
                      <a:pt x="1809" y="1774"/>
                    </a:lnTo>
                    <a:lnTo>
                      <a:pt x="1748" y="1818"/>
                    </a:lnTo>
                    <a:lnTo>
                      <a:pt x="1686" y="1809"/>
                    </a:lnTo>
                    <a:lnTo>
                      <a:pt x="1651" y="1739"/>
                    </a:lnTo>
                    <a:lnTo>
                      <a:pt x="1580" y="1721"/>
                    </a:lnTo>
                    <a:lnTo>
                      <a:pt x="1501" y="1659"/>
                    </a:lnTo>
                    <a:lnTo>
                      <a:pt x="1474" y="1589"/>
                    </a:lnTo>
                    <a:lnTo>
                      <a:pt x="1412" y="1562"/>
                    </a:lnTo>
                    <a:lnTo>
                      <a:pt x="1351" y="1589"/>
                    </a:lnTo>
                    <a:lnTo>
                      <a:pt x="1315" y="1492"/>
                    </a:lnTo>
                    <a:lnTo>
                      <a:pt x="1262" y="1553"/>
                    </a:lnTo>
                    <a:lnTo>
                      <a:pt x="1165" y="1518"/>
                    </a:lnTo>
                    <a:lnTo>
                      <a:pt x="1112" y="1456"/>
                    </a:lnTo>
                    <a:lnTo>
                      <a:pt x="1042" y="1395"/>
                    </a:lnTo>
                    <a:lnTo>
                      <a:pt x="971" y="1350"/>
                    </a:lnTo>
                    <a:lnTo>
                      <a:pt x="892" y="1368"/>
                    </a:lnTo>
                    <a:lnTo>
                      <a:pt x="883" y="1297"/>
                    </a:lnTo>
                    <a:lnTo>
                      <a:pt x="901" y="1227"/>
                    </a:lnTo>
                    <a:lnTo>
                      <a:pt x="909" y="1183"/>
                    </a:lnTo>
                    <a:lnTo>
                      <a:pt x="874" y="1130"/>
                    </a:lnTo>
                    <a:lnTo>
                      <a:pt x="839" y="1050"/>
                    </a:lnTo>
                    <a:lnTo>
                      <a:pt x="918" y="997"/>
                    </a:lnTo>
                    <a:lnTo>
                      <a:pt x="874" y="980"/>
                    </a:lnTo>
                    <a:lnTo>
                      <a:pt x="821" y="944"/>
                    </a:lnTo>
                    <a:lnTo>
                      <a:pt x="803" y="909"/>
                    </a:lnTo>
                    <a:lnTo>
                      <a:pt x="795" y="830"/>
                    </a:lnTo>
                    <a:lnTo>
                      <a:pt x="856" y="794"/>
                    </a:lnTo>
                    <a:lnTo>
                      <a:pt x="865" y="750"/>
                    </a:lnTo>
                    <a:lnTo>
                      <a:pt x="803" y="671"/>
                    </a:lnTo>
                    <a:lnTo>
                      <a:pt x="750" y="644"/>
                    </a:lnTo>
                    <a:lnTo>
                      <a:pt x="680" y="609"/>
                    </a:lnTo>
                    <a:lnTo>
                      <a:pt x="733" y="556"/>
                    </a:lnTo>
                    <a:lnTo>
                      <a:pt x="715" y="477"/>
                    </a:lnTo>
                    <a:lnTo>
                      <a:pt x="662" y="389"/>
                    </a:lnTo>
                    <a:lnTo>
                      <a:pt x="618" y="371"/>
                    </a:lnTo>
                    <a:lnTo>
                      <a:pt x="539" y="353"/>
                    </a:lnTo>
                    <a:lnTo>
                      <a:pt x="468" y="362"/>
                    </a:lnTo>
                    <a:lnTo>
                      <a:pt x="459" y="309"/>
                    </a:lnTo>
                    <a:lnTo>
                      <a:pt x="406" y="274"/>
                    </a:lnTo>
                    <a:lnTo>
                      <a:pt x="345" y="274"/>
                    </a:lnTo>
                    <a:lnTo>
                      <a:pt x="336" y="221"/>
                    </a:lnTo>
                    <a:lnTo>
                      <a:pt x="292" y="186"/>
                    </a:lnTo>
                    <a:lnTo>
                      <a:pt x="300" y="124"/>
                    </a:lnTo>
                    <a:lnTo>
                      <a:pt x="292" y="62"/>
                    </a:lnTo>
                    <a:lnTo>
                      <a:pt x="283" y="0"/>
                    </a:lnTo>
                    <a:lnTo>
                      <a:pt x="195" y="27"/>
                    </a:lnTo>
                  </a:path>
                </a:pathLst>
              </a:custGeom>
              <a:solidFill>
                <a:schemeClr val="bg1">
                  <a:lumMod val="95000"/>
                </a:schemeClr>
              </a:solidFill>
              <a:ln w="9525">
                <a:solidFill>
                  <a:schemeClr val="bg1"/>
                </a:solidFill>
                <a:round/>
                <a:headEnd/>
                <a:tailEnd/>
              </a:ln>
            </p:spPr>
            <p:txBody>
              <a:bodyPr wrap="none"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7" name="Freeform 13">
                <a:extLst>
                  <a:ext uri="{FF2B5EF4-FFF2-40B4-BE49-F238E27FC236}">
                    <a16:creationId xmlns:a16="http://schemas.microsoft.com/office/drawing/2014/main" id="{AE60FE9C-DB20-4CBC-BF3D-36A888CD1C74}"/>
                  </a:ext>
                </a:extLst>
              </p:cNvPr>
              <p:cNvSpPr>
                <a:spLocks noChangeArrowheads="1"/>
              </p:cNvSpPr>
              <p:nvPr/>
            </p:nvSpPr>
            <p:spPr bwMode="auto">
              <a:xfrm>
                <a:off x="4028899" y="1146397"/>
                <a:ext cx="454452" cy="608992"/>
              </a:xfrm>
              <a:custGeom>
                <a:avLst/>
                <a:gdLst>
                  <a:gd name="T0" fmla="*/ 2147483646 w 1430"/>
                  <a:gd name="T1" fmla="*/ 2147483646 h 1969"/>
                  <a:gd name="T2" fmla="*/ 2147483646 w 1430"/>
                  <a:gd name="T3" fmla="*/ 2147483646 h 1969"/>
                  <a:gd name="T4" fmla="*/ 2147483646 w 1430"/>
                  <a:gd name="T5" fmla="*/ 2147483646 h 1969"/>
                  <a:gd name="T6" fmla="*/ 2147483646 w 1430"/>
                  <a:gd name="T7" fmla="*/ 2147483646 h 1969"/>
                  <a:gd name="T8" fmla="*/ 2147483646 w 1430"/>
                  <a:gd name="T9" fmla="*/ 2147483646 h 1969"/>
                  <a:gd name="T10" fmla="*/ 2147483646 w 1430"/>
                  <a:gd name="T11" fmla="*/ 2147483646 h 1969"/>
                  <a:gd name="T12" fmla="*/ 2147483646 w 1430"/>
                  <a:gd name="T13" fmla="*/ 2147483646 h 1969"/>
                  <a:gd name="T14" fmla="*/ 2147483646 w 1430"/>
                  <a:gd name="T15" fmla="*/ 2147483646 h 1969"/>
                  <a:gd name="T16" fmla="*/ 2147483646 w 1430"/>
                  <a:gd name="T17" fmla="*/ 2147483646 h 1969"/>
                  <a:gd name="T18" fmla="*/ 2147483646 w 1430"/>
                  <a:gd name="T19" fmla="*/ 2147483646 h 1969"/>
                  <a:gd name="T20" fmla="*/ 2147483646 w 1430"/>
                  <a:gd name="T21" fmla="*/ 2147483646 h 1969"/>
                  <a:gd name="T22" fmla="*/ 2147483646 w 1430"/>
                  <a:gd name="T23" fmla="*/ 2147483646 h 1969"/>
                  <a:gd name="T24" fmla="*/ 2147483646 w 1430"/>
                  <a:gd name="T25" fmla="*/ 2147483646 h 1969"/>
                  <a:gd name="T26" fmla="*/ 2147483646 w 1430"/>
                  <a:gd name="T27" fmla="*/ 2147483646 h 1969"/>
                  <a:gd name="T28" fmla="*/ 2147483646 w 1430"/>
                  <a:gd name="T29" fmla="*/ 2147483646 h 1969"/>
                  <a:gd name="T30" fmla="*/ 2147483646 w 1430"/>
                  <a:gd name="T31" fmla="*/ 2147483646 h 1969"/>
                  <a:gd name="T32" fmla="*/ 2147483646 w 1430"/>
                  <a:gd name="T33" fmla="*/ 2147483646 h 1969"/>
                  <a:gd name="T34" fmla="*/ 0 w 1430"/>
                  <a:gd name="T35" fmla="*/ 2147483646 h 1969"/>
                  <a:gd name="T36" fmla="*/ 2147483646 w 1430"/>
                  <a:gd name="T37" fmla="*/ 2147483646 h 1969"/>
                  <a:gd name="T38" fmla="*/ 2147483646 w 1430"/>
                  <a:gd name="T39" fmla="*/ 2147483646 h 1969"/>
                  <a:gd name="T40" fmla="*/ 2147483646 w 1430"/>
                  <a:gd name="T41" fmla="*/ 2147483646 h 1969"/>
                  <a:gd name="T42" fmla="*/ 2147483646 w 1430"/>
                  <a:gd name="T43" fmla="*/ 2147483646 h 1969"/>
                  <a:gd name="T44" fmla="*/ 2147483646 w 1430"/>
                  <a:gd name="T45" fmla="*/ 2147483646 h 1969"/>
                  <a:gd name="T46" fmla="*/ 2147483646 w 1430"/>
                  <a:gd name="T47" fmla="*/ 2147483646 h 1969"/>
                  <a:gd name="T48" fmla="*/ 2147483646 w 1430"/>
                  <a:gd name="T49" fmla="*/ 2147483646 h 1969"/>
                  <a:gd name="T50" fmla="*/ 2147483646 w 1430"/>
                  <a:gd name="T51" fmla="*/ 2147483646 h 1969"/>
                  <a:gd name="T52" fmla="*/ 2147483646 w 1430"/>
                  <a:gd name="T53" fmla="*/ 2147483646 h 1969"/>
                  <a:gd name="T54" fmla="*/ 2147483646 w 1430"/>
                  <a:gd name="T55" fmla="*/ 2147483646 h 1969"/>
                  <a:gd name="T56" fmla="*/ 2147483646 w 1430"/>
                  <a:gd name="T57" fmla="*/ 2147483646 h 1969"/>
                  <a:gd name="T58" fmla="*/ 2147483646 w 1430"/>
                  <a:gd name="T59" fmla="*/ 2147483646 h 1969"/>
                  <a:gd name="T60" fmla="*/ 2147483646 w 1430"/>
                  <a:gd name="T61" fmla="*/ 2147483646 h 1969"/>
                  <a:gd name="T62" fmla="*/ 2147483646 w 1430"/>
                  <a:gd name="T63" fmla="*/ 2147483646 h 1969"/>
                  <a:gd name="T64" fmla="*/ 2147483646 w 1430"/>
                  <a:gd name="T65" fmla="*/ 2147483646 h 1969"/>
                  <a:gd name="T66" fmla="*/ 2147483646 w 1430"/>
                  <a:gd name="T67" fmla="*/ 2147483646 h 1969"/>
                  <a:gd name="T68" fmla="*/ 2147483646 w 1430"/>
                  <a:gd name="T69" fmla="*/ 2147483646 h 1969"/>
                  <a:gd name="T70" fmla="*/ 2147483646 w 1430"/>
                  <a:gd name="T71" fmla="*/ 2147483646 h 1969"/>
                  <a:gd name="T72" fmla="*/ 2147483646 w 1430"/>
                  <a:gd name="T73" fmla="*/ 2147483646 h 1969"/>
                  <a:gd name="T74" fmla="*/ 2147483646 w 1430"/>
                  <a:gd name="T75" fmla="*/ 2147483646 h 1969"/>
                  <a:gd name="T76" fmla="*/ 2147483646 w 1430"/>
                  <a:gd name="T77" fmla="*/ 2147483646 h 1969"/>
                  <a:gd name="T78" fmla="*/ 2147483646 w 1430"/>
                  <a:gd name="T79" fmla="*/ 2147483646 h 1969"/>
                  <a:gd name="T80" fmla="*/ 2147483646 w 1430"/>
                  <a:gd name="T81" fmla="*/ 2147483646 h 1969"/>
                  <a:gd name="T82" fmla="*/ 2147483646 w 1430"/>
                  <a:gd name="T83" fmla="*/ 2147483646 h 1969"/>
                  <a:gd name="T84" fmla="*/ 2147483646 w 1430"/>
                  <a:gd name="T85" fmla="*/ 2147483646 h 1969"/>
                  <a:gd name="T86" fmla="*/ 2147483646 w 1430"/>
                  <a:gd name="T87" fmla="*/ 2147483646 h 1969"/>
                  <a:gd name="T88" fmla="*/ 2147483646 w 1430"/>
                  <a:gd name="T89" fmla="*/ 2147483646 h 19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430" h="1969">
                    <a:moveTo>
                      <a:pt x="1121" y="1888"/>
                    </a:moveTo>
                    <a:lnTo>
                      <a:pt x="1112" y="1835"/>
                    </a:lnTo>
                    <a:lnTo>
                      <a:pt x="1041" y="1827"/>
                    </a:lnTo>
                    <a:lnTo>
                      <a:pt x="1006" y="1791"/>
                    </a:lnTo>
                    <a:lnTo>
                      <a:pt x="944" y="1765"/>
                    </a:lnTo>
                    <a:lnTo>
                      <a:pt x="865" y="1774"/>
                    </a:lnTo>
                    <a:lnTo>
                      <a:pt x="856" y="1712"/>
                    </a:lnTo>
                    <a:lnTo>
                      <a:pt x="776" y="1809"/>
                    </a:lnTo>
                    <a:lnTo>
                      <a:pt x="688" y="1844"/>
                    </a:lnTo>
                    <a:lnTo>
                      <a:pt x="618" y="1827"/>
                    </a:lnTo>
                    <a:lnTo>
                      <a:pt x="626" y="1765"/>
                    </a:lnTo>
                    <a:lnTo>
                      <a:pt x="582" y="1738"/>
                    </a:lnTo>
                    <a:lnTo>
                      <a:pt x="503" y="1738"/>
                    </a:lnTo>
                    <a:lnTo>
                      <a:pt x="485" y="1694"/>
                    </a:lnTo>
                    <a:lnTo>
                      <a:pt x="476" y="1633"/>
                    </a:lnTo>
                    <a:lnTo>
                      <a:pt x="459" y="1571"/>
                    </a:lnTo>
                    <a:lnTo>
                      <a:pt x="441" y="1500"/>
                    </a:lnTo>
                    <a:lnTo>
                      <a:pt x="450" y="1438"/>
                    </a:lnTo>
                    <a:lnTo>
                      <a:pt x="379" y="1403"/>
                    </a:lnTo>
                    <a:lnTo>
                      <a:pt x="406" y="1359"/>
                    </a:lnTo>
                    <a:lnTo>
                      <a:pt x="485" y="1333"/>
                    </a:lnTo>
                    <a:lnTo>
                      <a:pt x="565" y="1324"/>
                    </a:lnTo>
                    <a:lnTo>
                      <a:pt x="600" y="1288"/>
                    </a:lnTo>
                    <a:lnTo>
                      <a:pt x="591" y="1200"/>
                    </a:lnTo>
                    <a:lnTo>
                      <a:pt x="565" y="1138"/>
                    </a:lnTo>
                    <a:lnTo>
                      <a:pt x="494" y="1130"/>
                    </a:lnTo>
                    <a:lnTo>
                      <a:pt x="476" y="1077"/>
                    </a:lnTo>
                    <a:lnTo>
                      <a:pt x="397" y="1050"/>
                    </a:lnTo>
                    <a:lnTo>
                      <a:pt x="344" y="1015"/>
                    </a:lnTo>
                    <a:lnTo>
                      <a:pt x="291" y="997"/>
                    </a:lnTo>
                    <a:lnTo>
                      <a:pt x="300" y="953"/>
                    </a:lnTo>
                    <a:lnTo>
                      <a:pt x="212" y="944"/>
                    </a:lnTo>
                    <a:lnTo>
                      <a:pt x="141" y="883"/>
                    </a:lnTo>
                    <a:lnTo>
                      <a:pt x="79" y="883"/>
                    </a:lnTo>
                    <a:lnTo>
                      <a:pt x="18" y="865"/>
                    </a:lnTo>
                    <a:lnTo>
                      <a:pt x="0" y="785"/>
                    </a:lnTo>
                    <a:lnTo>
                      <a:pt x="97" y="733"/>
                    </a:lnTo>
                    <a:lnTo>
                      <a:pt x="168" y="680"/>
                    </a:lnTo>
                    <a:lnTo>
                      <a:pt x="168" y="609"/>
                    </a:lnTo>
                    <a:lnTo>
                      <a:pt x="132" y="521"/>
                    </a:lnTo>
                    <a:lnTo>
                      <a:pt x="88" y="468"/>
                    </a:lnTo>
                    <a:lnTo>
                      <a:pt x="35" y="415"/>
                    </a:lnTo>
                    <a:lnTo>
                      <a:pt x="79" y="344"/>
                    </a:lnTo>
                    <a:lnTo>
                      <a:pt x="97" y="247"/>
                    </a:lnTo>
                    <a:lnTo>
                      <a:pt x="123" y="141"/>
                    </a:lnTo>
                    <a:lnTo>
                      <a:pt x="115" y="62"/>
                    </a:lnTo>
                    <a:lnTo>
                      <a:pt x="159" y="0"/>
                    </a:lnTo>
                    <a:lnTo>
                      <a:pt x="203" y="27"/>
                    </a:lnTo>
                    <a:lnTo>
                      <a:pt x="194" y="97"/>
                    </a:lnTo>
                    <a:lnTo>
                      <a:pt x="256" y="80"/>
                    </a:lnTo>
                    <a:lnTo>
                      <a:pt x="256" y="150"/>
                    </a:lnTo>
                    <a:lnTo>
                      <a:pt x="256" y="212"/>
                    </a:lnTo>
                    <a:lnTo>
                      <a:pt x="318" y="238"/>
                    </a:lnTo>
                    <a:lnTo>
                      <a:pt x="423" y="256"/>
                    </a:lnTo>
                    <a:lnTo>
                      <a:pt x="415" y="291"/>
                    </a:lnTo>
                    <a:lnTo>
                      <a:pt x="415" y="362"/>
                    </a:lnTo>
                    <a:lnTo>
                      <a:pt x="362" y="432"/>
                    </a:lnTo>
                    <a:lnTo>
                      <a:pt x="379" y="503"/>
                    </a:lnTo>
                    <a:lnTo>
                      <a:pt x="441" y="459"/>
                    </a:lnTo>
                    <a:lnTo>
                      <a:pt x="521" y="450"/>
                    </a:lnTo>
                    <a:lnTo>
                      <a:pt x="573" y="468"/>
                    </a:lnTo>
                    <a:lnTo>
                      <a:pt x="653" y="521"/>
                    </a:lnTo>
                    <a:lnTo>
                      <a:pt x="688" y="565"/>
                    </a:lnTo>
                    <a:lnTo>
                      <a:pt x="750" y="574"/>
                    </a:lnTo>
                    <a:lnTo>
                      <a:pt x="803" y="582"/>
                    </a:lnTo>
                    <a:lnTo>
                      <a:pt x="865" y="653"/>
                    </a:lnTo>
                    <a:lnTo>
                      <a:pt x="944" y="715"/>
                    </a:lnTo>
                    <a:lnTo>
                      <a:pt x="935" y="812"/>
                    </a:lnTo>
                    <a:lnTo>
                      <a:pt x="918" y="891"/>
                    </a:lnTo>
                    <a:lnTo>
                      <a:pt x="971" y="962"/>
                    </a:lnTo>
                    <a:lnTo>
                      <a:pt x="1024" y="1033"/>
                    </a:lnTo>
                    <a:lnTo>
                      <a:pt x="1068" y="1103"/>
                    </a:lnTo>
                    <a:lnTo>
                      <a:pt x="1138" y="1138"/>
                    </a:lnTo>
                    <a:lnTo>
                      <a:pt x="1200" y="1156"/>
                    </a:lnTo>
                    <a:lnTo>
                      <a:pt x="1262" y="1200"/>
                    </a:lnTo>
                    <a:lnTo>
                      <a:pt x="1324" y="1288"/>
                    </a:lnTo>
                    <a:lnTo>
                      <a:pt x="1359" y="1341"/>
                    </a:lnTo>
                    <a:lnTo>
                      <a:pt x="1359" y="1412"/>
                    </a:lnTo>
                    <a:lnTo>
                      <a:pt x="1297" y="1430"/>
                    </a:lnTo>
                    <a:lnTo>
                      <a:pt x="1315" y="1509"/>
                    </a:lnTo>
                    <a:lnTo>
                      <a:pt x="1332" y="1580"/>
                    </a:lnTo>
                    <a:lnTo>
                      <a:pt x="1359" y="1659"/>
                    </a:lnTo>
                    <a:lnTo>
                      <a:pt x="1385" y="1703"/>
                    </a:lnTo>
                    <a:lnTo>
                      <a:pt x="1429" y="1756"/>
                    </a:lnTo>
                    <a:lnTo>
                      <a:pt x="1341" y="1835"/>
                    </a:lnTo>
                    <a:lnTo>
                      <a:pt x="1315" y="1906"/>
                    </a:lnTo>
                    <a:lnTo>
                      <a:pt x="1271" y="1968"/>
                    </a:lnTo>
                    <a:lnTo>
                      <a:pt x="1227" y="1933"/>
                    </a:lnTo>
                    <a:lnTo>
                      <a:pt x="1174" y="1959"/>
                    </a:lnTo>
                    <a:lnTo>
                      <a:pt x="1129" y="1941"/>
                    </a:lnTo>
                    <a:lnTo>
                      <a:pt x="1121" y="1888"/>
                    </a:lnTo>
                  </a:path>
                </a:pathLst>
              </a:custGeom>
              <a:solidFill>
                <a:schemeClr val="bg1">
                  <a:lumMod val="95000"/>
                </a:schemeClr>
              </a:solidFill>
              <a:ln w="9525">
                <a:solidFill>
                  <a:schemeClr val="bg1"/>
                </a:solidFill>
                <a:round/>
                <a:headEnd/>
                <a:tailEnd/>
              </a:ln>
            </p:spPr>
            <p:txBody>
              <a:bodyPr wrap="none"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8" name="Freeform 14">
                <a:extLst>
                  <a:ext uri="{FF2B5EF4-FFF2-40B4-BE49-F238E27FC236}">
                    <a16:creationId xmlns:a16="http://schemas.microsoft.com/office/drawing/2014/main" id="{EA624D99-F8B6-4080-8FC0-675CBC82F41F}"/>
                  </a:ext>
                </a:extLst>
              </p:cNvPr>
              <p:cNvSpPr>
                <a:spLocks noChangeArrowheads="1"/>
              </p:cNvSpPr>
              <p:nvPr/>
            </p:nvSpPr>
            <p:spPr bwMode="auto">
              <a:xfrm>
                <a:off x="4000847" y="2604161"/>
                <a:ext cx="479700" cy="332426"/>
              </a:xfrm>
              <a:custGeom>
                <a:avLst/>
                <a:gdLst>
                  <a:gd name="T0" fmla="*/ 2147483646 w 1510"/>
                  <a:gd name="T1" fmla="*/ 0 h 1077"/>
                  <a:gd name="T2" fmla="*/ 2147483646 w 1510"/>
                  <a:gd name="T3" fmla="*/ 2147483646 h 1077"/>
                  <a:gd name="T4" fmla="*/ 2147483646 w 1510"/>
                  <a:gd name="T5" fmla="*/ 2147483646 h 1077"/>
                  <a:gd name="T6" fmla="*/ 2147483646 w 1510"/>
                  <a:gd name="T7" fmla="*/ 2147483646 h 1077"/>
                  <a:gd name="T8" fmla="*/ 2147483646 w 1510"/>
                  <a:gd name="T9" fmla="*/ 2147483646 h 1077"/>
                  <a:gd name="T10" fmla="*/ 2147483646 w 1510"/>
                  <a:gd name="T11" fmla="*/ 2147483646 h 1077"/>
                  <a:gd name="T12" fmla="*/ 2147483646 w 1510"/>
                  <a:gd name="T13" fmla="*/ 2147483646 h 1077"/>
                  <a:gd name="T14" fmla="*/ 2147483646 w 1510"/>
                  <a:gd name="T15" fmla="*/ 2147483646 h 1077"/>
                  <a:gd name="T16" fmla="*/ 2147483646 w 1510"/>
                  <a:gd name="T17" fmla="*/ 2147483646 h 1077"/>
                  <a:gd name="T18" fmla="*/ 2147483646 w 1510"/>
                  <a:gd name="T19" fmla="*/ 2147483646 h 1077"/>
                  <a:gd name="T20" fmla="*/ 2147483646 w 1510"/>
                  <a:gd name="T21" fmla="*/ 2147483646 h 1077"/>
                  <a:gd name="T22" fmla="*/ 2147483646 w 1510"/>
                  <a:gd name="T23" fmla="*/ 2147483646 h 1077"/>
                  <a:gd name="T24" fmla="*/ 2147483646 w 1510"/>
                  <a:gd name="T25" fmla="*/ 2147483646 h 1077"/>
                  <a:gd name="T26" fmla="*/ 0 w 1510"/>
                  <a:gd name="T27" fmla="*/ 2147483646 h 1077"/>
                  <a:gd name="T28" fmla="*/ 0 w 1510"/>
                  <a:gd name="T29" fmla="*/ 2147483646 h 1077"/>
                  <a:gd name="T30" fmla="*/ 2147483646 w 1510"/>
                  <a:gd name="T31" fmla="*/ 2147483646 h 1077"/>
                  <a:gd name="T32" fmla="*/ 2147483646 w 1510"/>
                  <a:gd name="T33" fmla="*/ 2147483646 h 1077"/>
                  <a:gd name="T34" fmla="*/ 2147483646 w 1510"/>
                  <a:gd name="T35" fmla="*/ 2147483646 h 1077"/>
                  <a:gd name="T36" fmla="*/ 2147483646 w 1510"/>
                  <a:gd name="T37" fmla="*/ 2147483646 h 1077"/>
                  <a:gd name="T38" fmla="*/ 2147483646 w 1510"/>
                  <a:gd name="T39" fmla="*/ 2147483646 h 1077"/>
                  <a:gd name="T40" fmla="*/ 2147483646 w 1510"/>
                  <a:gd name="T41" fmla="*/ 2147483646 h 1077"/>
                  <a:gd name="T42" fmla="*/ 2147483646 w 1510"/>
                  <a:gd name="T43" fmla="*/ 2147483646 h 1077"/>
                  <a:gd name="T44" fmla="*/ 2147483646 w 1510"/>
                  <a:gd name="T45" fmla="*/ 2147483646 h 1077"/>
                  <a:gd name="T46" fmla="*/ 2147483646 w 1510"/>
                  <a:gd name="T47" fmla="*/ 2147483646 h 1077"/>
                  <a:gd name="T48" fmla="*/ 2147483646 w 1510"/>
                  <a:gd name="T49" fmla="*/ 2147483646 h 1077"/>
                  <a:gd name="T50" fmla="*/ 2147483646 w 1510"/>
                  <a:gd name="T51" fmla="*/ 2147483646 h 1077"/>
                  <a:gd name="T52" fmla="*/ 2147483646 w 1510"/>
                  <a:gd name="T53" fmla="*/ 2147483646 h 1077"/>
                  <a:gd name="T54" fmla="*/ 2147483646 w 1510"/>
                  <a:gd name="T55" fmla="*/ 2147483646 h 1077"/>
                  <a:gd name="T56" fmla="*/ 2147483646 w 1510"/>
                  <a:gd name="T57" fmla="*/ 2147483646 h 1077"/>
                  <a:gd name="T58" fmla="*/ 2147483646 w 1510"/>
                  <a:gd name="T59" fmla="*/ 2147483646 h 1077"/>
                  <a:gd name="T60" fmla="*/ 2147483646 w 1510"/>
                  <a:gd name="T61" fmla="*/ 2147483646 h 1077"/>
                  <a:gd name="T62" fmla="*/ 2147483646 w 1510"/>
                  <a:gd name="T63" fmla="*/ 2147483646 h 1077"/>
                  <a:gd name="T64" fmla="*/ 2147483646 w 1510"/>
                  <a:gd name="T65" fmla="*/ 2147483646 h 1077"/>
                  <a:gd name="T66" fmla="*/ 2147483646 w 1510"/>
                  <a:gd name="T67" fmla="*/ 2147483646 h 1077"/>
                  <a:gd name="T68" fmla="*/ 2147483646 w 1510"/>
                  <a:gd name="T69" fmla="*/ 2147483646 h 10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10" h="1077">
                    <a:moveTo>
                      <a:pt x="1509" y="17"/>
                    </a:moveTo>
                    <a:lnTo>
                      <a:pt x="1438" y="0"/>
                    </a:lnTo>
                    <a:lnTo>
                      <a:pt x="1376" y="17"/>
                    </a:lnTo>
                    <a:lnTo>
                      <a:pt x="1323" y="79"/>
                    </a:lnTo>
                    <a:lnTo>
                      <a:pt x="1244" y="53"/>
                    </a:lnTo>
                    <a:lnTo>
                      <a:pt x="1165" y="35"/>
                    </a:lnTo>
                    <a:lnTo>
                      <a:pt x="1094" y="62"/>
                    </a:lnTo>
                    <a:lnTo>
                      <a:pt x="1006" y="115"/>
                    </a:lnTo>
                    <a:lnTo>
                      <a:pt x="935" y="141"/>
                    </a:lnTo>
                    <a:lnTo>
                      <a:pt x="935" y="194"/>
                    </a:lnTo>
                    <a:lnTo>
                      <a:pt x="891" y="256"/>
                    </a:lnTo>
                    <a:lnTo>
                      <a:pt x="776" y="300"/>
                    </a:lnTo>
                    <a:lnTo>
                      <a:pt x="732" y="362"/>
                    </a:lnTo>
                    <a:lnTo>
                      <a:pt x="661" y="326"/>
                    </a:lnTo>
                    <a:lnTo>
                      <a:pt x="609" y="176"/>
                    </a:lnTo>
                    <a:lnTo>
                      <a:pt x="556" y="97"/>
                    </a:lnTo>
                    <a:lnTo>
                      <a:pt x="503" y="123"/>
                    </a:lnTo>
                    <a:lnTo>
                      <a:pt x="432" y="150"/>
                    </a:lnTo>
                    <a:lnTo>
                      <a:pt x="388" y="97"/>
                    </a:lnTo>
                    <a:lnTo>
                      <a:pt x="300" y="79"/>
                    </a:lnTo>
                    <a:lnTo>
                      <a:pt x="317" y="150"/>
                    </a:lnTo>
                    <a:lnTo>
                      <a:pt x="335" y="238"/>
                    </a:lnTo>
                    <a:lnTo>
                      <a:pt x="282" y="300"/>
                    </a:lnTo>
                    <a:lnTo>
                      <a:pt x="220" y="282"/>
                    </a:lnTo>
                    <a:lnTo>
                      <a:pt x="158" y="291"/>
                    </a:lnTo>
                    <a:lnTo>
                      <a:pt x="106" y="326"/>
                    </a:lnTo>
                    <a:lnTo>
                      <a:pt x="70" y="353"/>
                    </a:lnTo>
                    <a:lnTo>
                      <a:pt x="0" y="362"/>
                    </a:lnTo>
                    <a:lnTo>
                      <a:pt x="35" y="432"/>
                    </a:lnTo>
                    <a:lnTo>
                      <a:pt x="0" y="485"/>
                    </a:lnTo>
                    <a:lnTo>
                      <a:pt x="61" y="494"/>
                    </a:lnTo>
                    <a:lnTo>
                      <a:pt x="123" y="459"/>
                    </a:lnTo>
                    <a:lnTo>
                      <a:pt x="194" y="476"/>
                    </a:lnTo>
                    <a:lnTo>
                      <a:pt x="132" y="538"/>
                    </a:lnTo>
                    <a:lnTo>
                      <a:pt x="88" y="582"/>
                    </a:lnTo>
                    <a:lnTo>
                      <a:pt x="79" y="635"/>
                    </a:lnTo>
                    <a:lnTo>
                      <a:pt x="79" y="688"/>
                    </a:lnTo>
                    <a:lnTo>
                      <a:pt x="61" y="759"/>
                    </a:lnTo>
                    <a:lnTo>
                      <a:pt x="61" y="829"/>
                    </a:lnTo>
                    <a:lnTo>
                      <a:pt x="132" y="838"/>
                    </a:lnTo>
                    <a:lnTo>
                      <a:pt x="185" y="856"/>
                    </a:lnTo>
                    <a:lnTo>
                      <a:pt x="203" y="918"/>
                    </a:lnTo>
                    <a:lnTo>
                      <a:pt x="238" y="962"/>
                    </a:lnTo>
                    <a:lnTo>
                      <a:pt x="361" y="944"/>
                    </a:lnTo>
                    <a:lnTo>
                      <a:pt x="441" y="944"/>
                    </a:lnTo>
                    <a:lnTo>
                      <a:pt x="467" y="979"/>
                    </a:lnTo>
                    <a:lnTo>
                      <a:pt x="547" y="988"/>
                    </a:lnTo>
                    <a:lnTo>
                      <a:pt x="547" y="1041"/>
                    </a:lnTo>
                    <a:lnTo>
                      <a:pt x="626" y="1076"/>
                    </a:lnTo>
                    <a:lnTo>
                      <a:pt x="688" y="1032"/>
                    </a:lnTo>
                    <a:lnTo>
                      <a:pt x="679" y="979"/>
                    </a:lnTo>
                    <a:lnTo>
                      <a:pt x="679" y="926"/>
                    </a:lnTo>
                    <a:lnTo>
                      <a:pt x="697" y="856"/>
                    </a:lnTo>
                    <a:lnTo>
                      <a:pt x="661" y="768"/>
                    </a:lnTo>
                    <a:lnTo>
                      <a:pt x="706" y="723"/>
                    </a:lnTo>
                    <a:lnTo>
                      <a:pt x="794" y="723"/>
                    </a:lnTo>
                    <a:lnTo>
                      <a:pt x="838" y="688"/>
                    </a:lnTo>
                    <a:lnTo>
                      <a:pt x="917" y="670"/>
                    </a:lnTo>
                    <a:lnTo>
                      <a:pt x="979" y="600"/>
                    </a:lnTo>
                    <a:lnTo>
                      <a:pt x="1023" y="556"/>
                    </a:lnTo>
                    <a:lnTo>
                      <a:pt x="1094" y="529"/>
                    </a:lnTo>
                    <a:lnTo>
                      <a:pt x="1200" y="538"/>
                    </a:lnTo>
                    <a:lnTo>
                      <a:pt x="1315" y="538"/>
                    </a:lnTo>
                    <a:lnTo>
                      <a:pt x="1385" y="503"/>
                    </a:lnTo>
                    <a:lnTo>
                      <a:pt x="1447" y="415"/>
                    </a:lnTo>
                    <a:lnTo>
                      <a:pt x="1447" y="326"/>
                    </a:lnTo>
                    <a:lnTo>
                      <a:pt x="1482" y="265"/>
                    </a:lnTo>
                    <a:lnTo>
                      <a:pt x="1473" y="167"/>
                    </a:lnTo>
                    <a:lnTo>
                      <a:pt x="1482" y="97"/>
                    </a:lnTo>
                    <a:lnTo>
                      <a:pt x="1509" y="17"/>
                    </a:lnTo>
                  </a:path>
                </a:pathLst>
              </a:custGeom>
              <a:solidFill>
                <a:schemeClr val="bg1">
                  <a:lumMod val="95000"/>
                </a:schemeClr>
              </a:solidFill>
              <a:ln w="9525">
                <a:solidFill>
                  <a:schemeClr val="bg1"/>
                </a:solidFill>
                <a:round/>
                <a:headEnd/>
                <a:tailEnd/>
              </a:ln>
            </p:spPr>
            <p:txBody>
              <a:bodyPr wrap="none"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29" name="Freeform 15">
                <a:extLst>
                  <a:ext uri="{FF2B5EF4-FFF2-40B4-BE49-F238E27FC236}">
                    <a16:creationId xmlns:a16="http://schemas.microsoft.com/office/drawing/2014/main" id="{D1940D72-098E-40A7-B1EB-79730FB2EA24}"/>
                  </a:ext>
                </a:extLst>
              </p:cNvPr>
              <p:cNvSpPr>
                <a:spLocks noChangeArrowheads="1"/>
              </p:cNvSpPr>
              <p:nvPr/>
            </p:nvSpPr>
            <p:spPr bwMode="auto">
              <a:xfrm>
                <a:off x="3219581" y="1669557"/>
                <a:ext cx="733578" cy="1573569"/>
              </a:xfrm>
              <a:custGeom>
                <a:avLst/>
                <a:gdLst>
                  <a:gd name="T0" fmla="*/ 2147483646 w 2305"/>
                  <a:gd name="T1" fmla="*/ 2147483646 h 5092"/>
                  <a:gd name="T2" fmla="*/ 2147483646 w 2305"/>
                  <a:gd name="T3" fmla="*/ 2147483646 h 5092"/>
                  <a:gd name="T4" fmla="*/ 2147483646 w 2305"/>
                  <a:gd name="T5" fmla="*/ 2147483646 h 5092"/>
                  <a:gd name="T6" fmla="*/ 2147483646 w 2305"/>
                  <a:gd name="T7" fmla="*/ 2147483646 h 5092"/>
                  <a:gd name="T8" fmla="*/ 2147483646 w 2305"/>
                  <a:gd name="T9" fmla="*/ 2147483646 h 5092"/>
                  <a:gd name="T10" fmla="*/ 2147483646 w 2305"/>
                  <a:gd name="T11" fmla="*/ 2147483646 h 5092"/>
                  <a:gd name="T12" fmla="*/ 2147483646 w 2305"/>
                  <a:gd name="T13" fmla="*/ 2147483646 h 5092"/>
                  <a:gd name="T14" fmla="*/ 2147483646 w 2305"/>
                  <a:gd name="T15" fmla="*/ 2147483646 h 5092"/>
                  <a:gd name="T16" fmla="*/ 2147483646 w 2305"/>
                  <a:gd name="T17" fmla="*/ 2147483646 h 5092"/>
                  <a:gd name="T18" fmla="*/ 2147483646 w 2305"/>
                  <a:gd name="T19" fmla="*/ 2147483646 h 5092"/>
                  <a:gd name="T20" fmla="*/ 2147483646 w 2305"/>
                  <a:gd name="T21" fmla="*/ 2147483646 h 5092"/>
                  <a:gd name="T22" fmla="*/ 2147483646 w 2305"/>
                  <a:gd name="T23" fmla="*/ 2147483646 h 5092"/>
                  <a:gd name="T24" fmla="*/ 2147483646 w 2305"/>
                  <a:gd name="T25" fmla="*/ 2147483646 h 5092"/>
                  <a:gd name="T26" fmla="*/ 2147483646 w 2305"/>
                  <a:gd name="T27" fmla="*/ 2147483646 h 5092"/>
                  <a:gd name="T28" fmla="*/ 2147483646 w 2305"/>
                  <a:gd name="T29" fmla="*/ 2147483646 h 5092"/>
                  <a:gd name="T30" fmla="*/ 2147483646 w 2305"/>
                  <a:gd name="T31" fmla="*/ 2147483646 h 5092"/>
                  <a:gd name="T32" fmla="*/ 2147483646 w 2305"/>
                  <a:gd name="T33" fmla="*/ 2147483646 h 5092"/>
                  <a:gd name="T34" fmla="*/ 2147483646 w 2305"/>
                  <a:gd name="T35" fmla="*/ 2147483646 h 5092"/>
                  <a:gd name="T36" fmla="*/ 2147483646 w 2305"/>
                  <a:gd name="T37" fmla="*/ 2147483646 h 5092"/>
                  <a:gd name="T38" fmla="*/ 2147483646 w 2305"/>
                  <a:gd name="T39" fmla="*/ 2147483646 h 5092"/>
                  <a:gd name="T40" fmla="*/ 2147483646 w 2305"/>
                  <a:gd name="T41" fmla="*/ 2147483646 h 5092"/>
                  <a:gd name="T42" fmla="*/ 2147483646 w 2305"/>
                  <a:gd name="T43" fmla="*/ 2147483646 h 5092"/>
                  <a:gd name="T44" fmla="*/ 2147483646 w 2305"/>
                  <a:gd name="T45" fmla="*/ 2147483646 h 5092"/>
                  <a:gd name="T46" fmla="*/ 2147483646 w 2305"/>
                  <a:gd name="T47" fmla="*/ 2147483646 h 5092"/>
                  <a:gd name="T48" fmla="*/ 2147483646 w 2305"/>
                  <a:gd name="T49" fmla="*/ 2147483646 h 5092"/>
                  <a:gd name="T50" fmla="*/ 2147483646 w 2305"/>
                  <a:gd name="T51" fmla="*/ 2147483646 h 5092"/>
                  <a:gd name="T52" fmla="*/ 2147483646 w 2305"/>
                  <a:gd name="T53" fmla="*/ 2147483646 h 5092"/>
                  <a:gd name="T54" fmla="*/ 2147483646 w 2305"/>
                  <a:gd name="T55" fmla="*/ 2147483646 h 5092"/>
                  <a:gd name="T56" fmla="*/ 2147483646 w 2305"/>
                  <a:gd name="T57" fmla="*/ 2147483646 h 5092"/>
                  <a:gd name="T58" fmla="*/ 2147483646 w 2305"/>
                  <a:gd name="T59" fmla="*/ 2147483646 h 5092"/>
                  <a:gd name="T60" fmla="*/ 2147483646 w 2305"/>
                  <a:gd name="T61" fmla="*/ 2147483646 h 5092"/>
                  <a:gd name="T62" fmla="*/ 2147483646 w 2305"/>
                  <a:gd name="T63" fmla="*/ 2147483646 h 5092"/>
                  <a:gd name="T64" fmla="*/ 2147483646 w 2305"/>
                  <a:gd name="T65" fmla="*/ 2147483646 h 5092"/>
                  <a:gd name="T66" fmla="*/ 2147483646 w 2305"/>
                  <a:gd name="T67" fmla="*/ 2147483646 h 5092"/>
                  <a:gd name="T68" fmla="*/ 2147483646 w 2305"/>
                  <a:gd name="T69" fmla="*/ 2147483646 h 5092"/>
                  <a:gd name="T70" fmla="*/ 2147483646 w 2305"/>
                  <a:gd name="T71" fmla="*/ 2147483646 h 5092"/>
                  <a:gd name="T72" fmla="*/ 2147483646 w 2305"/>
                  <a:gd name="T73" fmla="*/ 2147483646 h 5092"/>
                  <a:gd name="T74" fmla="*/ 2147483646 w 2305"/>
                  <a:gd name="T75" fmla="*/ 2147483646 h 5092"/>
                  <a:gd name="T76" fmla="*/ 2147483646 w 2305"/>
                  <a:gd name="T77" fmla="*/ 2147483646 h 5092"/>
                  <a:gd name="T78" fmla="*/ 2147483646 w 2305"/>
                  <a:gd name="T79" fmla="*/ 2147483646 h 5092"/>
                  <a:gd name="T80" fmla="*/ 2147483646 w 2305"/>
                  <a:gd name="T81" fmla="*/ 2147483646 h 5092"/>
                  <a:gd name="T82" fmla="*/ 2147483646 w 2305"/>
                  <a:gd name="T83" fmla="*/ 2147483646 h 5092"/>
                  <a:gd name="T84" fmla="*/ 2147483646 w 2305"/>
                  <a:gd name="T85" fmla="*/ 2147483646 h 5092"/>
                  <a:gd name="T86" fmla="*/ 2147483646 w 2305"/>
                  <a:gd name="T87" fmla="*/ 2147483646 h 5092"/>
                  <a:gd name="T88" fmla="*/ 2147483646 w 2305"/>
                  <a:gd name="T89" fmla="*/ 2147483646 h 5092"/>
                  <a:gd name="T90" fmla="*/ 2147483646 w 2305"/>
                  <a:gd name="T91" fmla="*/ 2147483646 h 5092"/>
                  <a:gd name="T92" fmla="*/ 2147483646 w 2305"/>
                  <a:gd name="T93" fmla="*/ 2147483646 h 5092"/>
                  <a:gd name="T94" fmla="*/ 2147483646 w 2305"/>
                  <a:gd name="T95" fmla="*/ 2147483646 h 509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305" h="5092">
                    <a:moveTo>
                      <a:pt x="2277" y="3352"/>
                    </a:moveTo>
                    <a:lnTo>
                      <a:pt x="2268" y="3308"/>
                    </a:lnTo>
                    <a:lnTo>
                      <a:pt x="2233" y="3273"/>
                    </a:lnTo>
                    <a:lnTo>
                      <a:pt x="2198" y="3211"/>
                    </a:lnTo>
                    <a:lnTo>
                      <a:pt x="2207" y="3141"/>
                    </a:lnTo>
                    <a:lnTo>
                      <a:pt x="2171" y="3088"/>
                    </a:lnTo>
                    <a:lnTo>
                      <a:pt x="2127" y="3017"/>
                    </a:lnTo>
                    <a:lnTo>
                      <a:pt x="2162" y="2929"/>
                    </a:lnTo>
                    <a:lnTo>
                      <a:pt x="2171" y="2867"/>
                    </a:lnTo>
                    <a:lnTo>
                      <a:pt x="2145" y="2814"/>
                    </a:lnTo>
                    <a:lnTo>
                      <a:pt x="2039" y="2823"/>
                    </a:lnTo>
                    <a:lnTo>
                      <a:pt x="1995" y="2752"/>
                    </a:lnTo>
                    <a:lnTo>
                      <a:pt x="2004" y="2664"/>
                    </a:lnTo>
                    <a:lnTo>
                      <a:pt x="1977" y="2611"/>
                    </a:lnTo>
                    <a:lnTo>
                      <a:pt x="1871" y="2620"/>
                    </a:lnTo>
                    <a:lnTo>
                      <a:pt x="1730" y="2646"/>
                    </a:lnTo>
                    <a:lnTo>
                      <a:pt x="1633" y="2664"/>
                    </a:lnTo>
                    <a:lnTo>
                      <a:pt x="1527" y="2673"/>
                    </a:lnTo>
                    <a:lnTo>
                      <a:pt x="1448" y="2638"/>
                    </a:lnTo>
                    <a:lnTo>
                      <a:pt x="1421" y="2567"/>
                    </a:lnTo>
                    <a:lnTo>
                      <a:pt x="1359" y="2532"/>
                    </a:lnTo>
                    <a:lnTo>
                      <a:pt x="1351" y="2470"/>
                    </a:lnTo>
                    <a:lnTo>
                      <a:pt x="1351" y="2399"/>
                    </a:lnTo>
                    <a:lnTo>
                      <a:pt x="1377" y="2329"/>
                    </a:lnTo>
                    <a:lnTo>
                      <a:pt x="1324" y="2293"/>
                    </a:lnTo>
                    <a:lnTo>
                      <a:pt x="1262" y="2241"/>
                    </a:lnTo>
                    <a:lnTo>
                      <a:pt x="1236" y="2179"/>
                    </a:lnTo>
                    <a:lnTo>
                      <a:pt x="1183" y="2152"/>
                    </a:lnTo>
                    <a:lnTo>
                      <a:pt x="1174" y="2082"/>
                    </a:lnTo>
                    <a:lnTo>
                      <a:pt x="1121" y="2029"/>
                    </a:lnTo>
                    <a:lnTo>
                      <a:pt x="1121" y="1976"/>
                    </a:lnTo>
                    <a:lnTo>
                      <a:pt x="1253" y="1923"/>
                    </a:lnTo>
                    <a:lnTo>
                      <a:pt x="1315" y="1888"/>
                    </a:lnTo>
                    <a:lnTo>
                      <a:pt x="1306" y="1817"/>
                    </a:lnTo>
                    <a:lnTo>
                      <a:pt x="1298" y="1746"/>
                    </a:lnTo>
                    <a:lnTo>
                      <a:pt x="1412" y="1720"/>
                    </a:lnTo>
                    <a:lnTo>
                      <a:pt x="1492" y="1738"/>
                    </a:lnTo>
                    <a:lnTo>
                      <a:pt x="1562" y="1755"/>
                    </a:lnTo>
                    <a:lnTo>
                      <a:pt x="1633" y="1746"/>
                    </a:lnTo>
                    <a:lnTo>
                      <a:pt x="1668" y="1614"/>
                    </a:lnTo>
                    <a:lnTo>
                      <a:pt x="1651" y="1526"/>
                    </a:lnTo>
                    <a:lnTo>
                      <a:pt x="1615" y="1455"/>
                    </a:lnTo>
                    <a:lnTo>
                      <a:pt x="1545" y="1402"/>
                    </a:lnTo>
                    <a:lnTo>
                      <a:pt x="1456" y="1393"/>
                    </a:lnTo>
                    <a:lnTo>
                      <a:pt x="1271" y="1173"/>
                    </a:lnTo>
                    <a:lnTo>
                      <a:pt x="962" y="943"/>
                    </a:lnTo>
                    <a:lnTo>
                      <a:pt x="900" y="864"/>
                    </a:lnTo>
                    <a:lnTo>
                      <a:pt x="945" y="829"/>
                    </a:lnTo>
                    <a:lnTo>
                      <a:pt x="1006" y="785"/>
                    </a:lnTo>
                    <a:lnTo>
                      <a:pt x="1024" y="705"/>
                    </a:lnTo>
                    <a:lnTo>
                      <a:pt x="1033" y="644"/>
                    </a:lnTo>
                    <a:lnTo>
                      <a:pt x="1112" y="618"/>
                    </a:lnTo>
                    <a:lnTo>
                      <a:pt x="1103" y="556"/>
                    </a:lnTo>
                    <a:lnTo>
                      <a:pt x="1077" y="494"/>
                    </a:lnTo>
                    <a:lnTo>
                      <a:pt x="1095" y="441"/>
                    </a:lnTo>
                    <a:lnTo>
                      <a:pt x="1059" y="371"/>
                    </a:lnTo>
                    <a:lnTo>
                      <a:pt x="971" y="371"/>
                    </a:lnTo>
                    <a:lnTo>
                      <a:pt x="927" y="327"/>
                    </a:lnTo>
                    <a:lnTo>
                      <a:pt x="865" y="203"/>
                    </a:lnTo>
                    <a:lnTo>
                      <a:pt x="768" y="177"/>
                    </a:lnTo>
                    <a:lnTo>
                      <a:pt x="697" y="141"/>
                    </a:lnTo>
                    <a:lnTo>
                      <a:pt x="689" y="80"/>
                    </a:lnTo>
                    <a:lnTo>
                      <a:pt x="583" y="0"/>
                    </a:lnTo>
                    <a:lnTo>
                      <a:pt x="503" y="106"/>
                    </a:lnTo>
                    <a:lnTo>
                      <a:pt x="512" y="168"/>
                    </a:lnTo>
                    <a:lnTo>
                      <a:pt x="565" y="221"/>
                    </a:lnTo>
                    <a:lnTo>
                      <a:pt x="627" y="291"/>
                    </a:lnTo>
                    <a:lnTo>
                      <a:pt x="627" y="371"/>
                    </a:lnTo>
                    <a:lnTo>
                      <a:pt x="680" y="424"/>
                    </a:lnTo>
                    <a:lnTo>
                      <a:pt x="742" y="486"/>
                    </a:lnTo>
                    <a:lnTo>
                      <a:pt x="759" y="556"/>
                    </a:lnTo>
                    <a:lnTo>
                      <a:pt x="786" y="609"/>
                    </a:lnTo>
                    <a:lnTo>
                      <a:pt x="812" y="696"/>
                    </a:lnTo>
                    <a:lnTo>
                      <a:pt x="803" y="740"/>
                    </a:lnTo>
                    <a:lnTo>
                      <a:pt x="803" y="793"/>
                    </a:lnTo>
                    <a:lnTo>
                      <a:pt x="742" y="829"/>
                    </a:lnTo>
                    <a:lnTo>
                      <a:pt x="671" y="855"/>
                    </a:lnTo>
                    <a:lnTo>
                      <a:pt x="406" y="1217"/>
                    </a:lnTo>
                    <a:lnTo>
                      <a:pt x="344" y="1199"/>
                    </a:lnTo>
                    <a:lnTo>
                      <a:pt x="283" y="1120"/>
                    </a:lnTo>
                    <a:lnTo>
                      <a:pt x="230" y="1067"/>
                    </a:lnTo>
                    <a:lnTo>
                      <a:pt x="177" y="1093"/>
                    </a:lnTo>
                    <a:lnTo>
                      <a:pt x="186" y="1199"/>
                    </a:lnTo>
                    <a:lnTo>
                      <a:pt x="186" y="1279"/>
                    </a:lnTo>
                    <a:lnTo>
                      <a:pt x="97" y="1323"/>
                    </a:lnTo>
                    <a:lnTo>
                      <a:pt x="80" y="1358"/>
                    </a:lnTo>
                    <a:lnTo>
                      <a:pt x="0" y="1552"/>
                    </a:lnTo>
                    <a:lnTo>
                      <a:pt x="71" y="1605"/>
                    </a:lnTo>
                    <a:lnTo>
                      <a:pt x="142" y="1667"/>
                    </a:lnTo>
                    <a:lnTo>
                      <a:pt x="239" y="1729"/>
                    </a:lnTo>
                    <a:lnTo>
                      <a:pt x="283" y="1791"/>
                    </a:lnTo>
                    <a:lnTo>
                      <a:pt x="309" y="1852"/>
                    </a:lnTo>
                    <a:lnTo>
                      <a:pt x="265" y="1888"/>
                    </a:lnTo>
                    <a:lnTo>
                      <a:pt x="239" y="1949"/>
                    </a:lnTo>
                    <a:lnTo>
                      <a:pt x="309" y="1985"/>
                    </a:lnTo>
                    <a:lnTo>
                      <a:pt x="389" y="2011"/>
                    </a:lnTo>
                    <a:lnTo>
                      <a:pt x="442" y="2073"/>
                    </a:lnTo>
                    <a:lnTo>
                      <a:pt x="459" y="2161"/>
                    </a:lnTo>
                    <a:lnTo>
                      <a:pt x="512" y="2117"/>
                    </a:lnTo>
                    <a:lnTo>
                      <a:pt x="583" y="2117"/>
                    </a:lnTo>
                    <a:lnTo>
                      <a:pt x="636" y="2161"/>
                    </a:lnTo>
                    <a:lnTo>
                      <a:pt x="627" y="2205"/>
                    </a:lnTo>
                    <a:lnTo>
                      <a:pt x="671" y="2267"/>
                    </a:lnTo>
                    <a:lnTo>
                      <a:pt x="671" y="2346"/>
                    </a:lnTo>
                    <a:lnTo>
                      <a:pt x="671" y="2435"/>
                    </a:lnTo>
                    <a:lnTo>
                      <a:pt x="636" y="2470"/>
                    </a:lnTo>
                    <a:lnTo>
                      <a:pt x="627" y="2532"/>
                    </a:lnTo>
                    <a:lnTo>
                      <a:pt x="556" y="2549"/>
                    </a:lnTo>
                    <a:lnTo>
                      <a:pt x="547" y="2629"/>
                    </a:lnTo>
                    <a:lnTo>
                      <a:pt x="539" y="2708"/>
                    </a:lnTo>
                    <a:lnTo>
                      <a:pt x="609" y="2743"/>
                    </a:lnTo>
                    <a:lnTo>
                      <a:pt x="662" y="2805"/>
                    </a:lnTo>
                    <a:lnTo>
                      <a:pt x="697" y="2858"/>
                    </a:lnTo>
                    <a:lnTo>
                      <a:pt x="697" y="2920"/>
                    </a:lnTo>
                    <a:lnTo>
                      <a:pt x="733" y="2973"/>
                    </a:lnTo>
                    <a:lnTo>
                      <a:pt x="750" y="3035"/>
                    </a:lnTo>
                    <a:lnTo>
                      <a:pt x="812" y="3096"/>
                    </a:lnTo>
                    <a:lnTo>
                      <a:pt x="803" y="3176"/>
                    </a:lnTo>
                    <a:lnTo>
                      <a:pt x="750" y="3246"/>
                    </a:lnTo>
                    <a:lnTo>
                      <a:pt x="697" y="3317"/>
                    </a:lnTo>
                    <a:lnTo>
                      <a:pt x="662" y="3361"/>
                    </a:lnTo>
                    <a:lnTo>
                      <a:pt x="583" y="3352"/>
                    </a:lnTo>
                    <a:lnTo>
                      <a:pt x="512" y="3317"/>
                    </a:lnTo>
                    <a:lnTo>
                      <a:pt x="503" y="3379"/>
                    </a:lnTo>
                    <a:lnTo>
                      <a:pt x="468" y="3441"/>
                    </a:lnTo>
                    <a:lnTo>
                      <a:pt x="521" y="3458"/>
                    </a:lnTo>
                    <a:lnTo>
                      <a:pt x="618" y="3485"/>
                    </a:lnTo>
                    <a:lnTo>
                      <a:pt x="618" y="3546"/>
                    </a:lnTo>
                    <a:lnTo>
                      <a:pt x="653" y="3608"/>
                    </a:lnTo>
                    <a:lnTo>
                      <a:pt x="653" y="3679"/>
                    </a:lnTo>
                    <a:lnTo>
                      <a:pt x="653" y="3749"/>
                    </a:lnTo>
                    <a:lnTo>
                      <a:pt x="689" y="3820"/>
                    </a:lnTo>
                    <a:lnTo>
                      <a:pt x="680" y="3917"/>
                    </a:lnTo>
                    <a:lnTo>
                      <a:pt x="715" y="3979"/>
                    </a:lnTo>
                    <a:lnTo>
                      <a:pt x="689" y="4049"/>
                    </a:lnTo>
                    <a:lnTo>
                      <a:pt x="750" y="4146"/>
                    </a:lnTo>
                    <a:lnTo>
                      <a:pt x="733" y="4226"/>
                    </a:lnTo>
                    <a:lnTo>
                      <a:pt x="777" y="4279"/>
                    </a:lnTo>
                    <a:lnTo>
                      <a:pt x="777" y="4367"/>
                    </a:lnTo>
                    <a:lnTo>
                      <a:pt x="777" y="4464"/>
                    </a:lnTo>
                    <a:lnTo>
                      <a:pt x="777" y="4552"/>
                    </a:lnTo>
                    <a:lnTo>
                      <a:pt x="768" y="4614"/>
                    </a:lnTo>
                    <a:lnTo>
                      <a:pt x="715" y="4685"/>
                    </a:lnTo>
                    <a:lnTo>
                      <a:pt x="653" y="4746"/>
                    </a:lnTo>
                    <a:lnTo>
                      <a:pt x="556" y="4799"/>
                    </a:lnTo>
                    <a:lnTo>
                      <a:pt x="539" y="4861"/>
                    </a:lnTo>
                    <a:lnTo>
                      <a:pt x="636" y="4861"/>
                    </a:lnTo>
                    <a:lnTo>
                      <a:pt x="547" y="4914"/>
                    </a:lnTo>
                    <a:lnTo>
                      <a:pt x="556" y="4958"/>
                    </a:lnTo>
                    <a:lnTo>
                      <a:pt x="645" y="4923"/>
                    </a:lnTo>
                    <a:lnTo>
                      <a:pt x="715" y="4949"/>
                    </a:lnTo>
                    <a:lnTo>
                      <a:pt x="768" y="4870"/>
                    </a:lnTo>
                    <a:lnTo>
                      <a:pt x="795" y="4905"/>
                    </a:lnTo>
                    <a:lnTo>
                      <a:pt x="839" y="4852"/>
                    </a:lnTo>
                    <a:lnTo>
                      <a:pt x="927" y="4852"/>
                    </a:lnTo>
                    <a:lnTo>
                      <a:pt x="998" y="4879"/>
                    </a:lnTo>
                    <a:lnTo>
                      <a:pt x="1086" y="4932"/>
                    </a:lnTo>
                    <a:lnTo>
                      <a:pt x="1130" y="4967"/>
                    </a:lnTo>
                    <a:lnTo>
                      <a:pt x="1245" y="4941"/>
                    </a:lnTo>
                    <a:lnTo>
                      <a:pt x="1333" y="5011"/>
                    </a:lnTo>
                    <a:lnTo>
                      <a:pt x="1403" y="5055"/>
                    </a:lnTo>
                    <a:lnTo>
                      <a:pt x="1509" y="5091"/>
                    </a:lnTo>
                    <a:lnTo>
                      <a:pt x="1553" y="5029"/>
                    </a:lnTo>
                    <a:lnTo>
                      <a:pt x="1686" y="5029"/>
                    </a:lnTo>
                    <a:lnTo>
                      <a:pt x="1721" y="4949"/>
                    </a:lnTo>
                    <a:lnTo>
                      <a:pt x="1783" y="4923"/>
                    </a:lnTo>
                    <a:lnTo>
                      <a:pt x="1845" y="4905"/>
                    </a:lnTo>
                    <a:lnTo>
                      <a:pt x="1827" y="4835"/>
                    </a:lnTo>
                    <a:lnTo>
                      <a:pt x="1739" y="4799"/>
                    </a:lnTo>
                    <a:lnTo>
                      <a:pt x="1721" y="4746"/>
                    </a:lnTo>
                    <a:lnTo>
                      <a:pt x="1686" y="4676"/>
                    </a:lnTo>
                    <a:lnTo>
                      <a:pt x="1668" y="4579"/>
                    </a:lnTo>
                    <a:lnTo>
                      <a:pt x="1739" y="4579"/>
                    </a:lnTo>
                    <a:lnTo>
                      <a:pt x="1756" y="4508"/>
                    </a:lnTo>
                    <a:lnTo>
                      <a:pt x="1845" y="4341"/>
                    </a:lnTo>
                    <a:lnTo>
                      <a:pt x="1906" y="4235"/>
                    </a:lnTo>
                    <a:lnTo>
                      <a:pt x="1933" y="4191"/>
                    </a:lnTo>
                    <a:lnTo>
                      <a:pt x="2012" y="4164"/>
                    </a:lnTo>
                    <a:lnTo>
                      <a:pt x="2092" y="4076"/>
                    </a:lnTo>
                    <a:lnTo>
                      <a:pt x="2154" y="3996"/>
                    </a:lnTo>
                    <a:lnTo>
                      <a:pt x="2136" y="3944"/>
                    </a:lnTo>
                    <a:lnTo>
                      <a:pt x="2065" y="3899"/>
                    </a:lnTo>
                    <a:lnTo>
                      <a:pt x="2057" y="3829"/>
                    </a:lnTo>
                    <a:lnTo>
                      <a:pt x="2012" y="3758"/>
                    </a:lnTo>
                    <a:lnTo>
                      <a:pt x="1959" y="3714"/>
                    </a:lnTo>
                    <a:lnTo>
                      <a:pt x="1915" y="3644"/>
                    </a:lnTo>
                    <a:lnTo>
                      <a:pt x="1995" y="3599"/>
                    </a:lnTo>
                    <a:lnTo>
                      <a:pt x="2039" y="3538"/>
                    </a:lnTo>
                    <a:lnTo>
                      <a:pt x="2092" y="3485"/>
                    </a:lnTo>
                    <a:lnTo>
                      <a:pt x="2145" y="3485"/>
                    </a:lnTo>
                    <a:lnTo>
                      <a:pt x="2198" y="3432"/>
                    </a:lnTo>
                    <a:lnTo>
                      <a:pt x="2304" y="3432"/>
                    </a:lnTo>
                    <a:lnTo>
                      <a:pt x="2277" y="3352"/>
                    </a:lnTo>
                  </a:path>
                </a:pathLst>
              </a:custGeom>
              <a:solidFill>
                <a:schemeClr val="bg1">
                  <a:lumMod val="95000"/>
                </a:schemeClr>
              </a:solidFill>
              <a:ln w="9525">
                <a:solidFill>
                  <a:schemeClr val="bg1"/>
                </a:solidFill>
                <a:round/>
                <a:headEnd/>
                <a:tailEnd/>
              </a:ln>
            </p:spPr>
            <p:txBody>
              <a:bodyPr wrap="none"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0" name="Freeform 16">
                <a:extLst>
                  <a:ext uri="{FF2B5EF4-FFF2-40B4-BE49-F238E27FC236}">
                    <a16:creationId xmlns:a16="http://schemas.microsoft.com/office/drawing/2014/main" id="{38F33017-5F2B-4599-9C18-D20CA82636F3}"/>
                  </a:ext>
                </a:extLst>
              </p:cNvPr>
              <p:cNvSpPr>
                <a:spLocks noChangeArrowheads="1"/>
              </p:cNvSpPr>
              <p:nvPr/>
            </p:nvSpPr>
            <p:spPr bwMode="auto">
              <a:xfrm>
                <a:off x="4500184" y="1781273"/>
                <a:ext cx="774252" cy="828338"/>
              </a:xfrm>
              <a:custGeom>
                <a:avLst/>
                <a:gdLst>
                  <a:gd name="T0" fmla="*/ 2147483646 w 2436"/>
                  <a:gd name="T1" fmla="*/ 2147483646 h 2682"/>
                  <a:gd name="T2" fmla="*/ 2147483646 w 2436"/>
                  <a:gd name="T3" fmla="*/ 2147483646 h 2682"/>
                  <a:gd name="T4" fmla="*/ 2147483646 w 2436"/>
                  <a:gd name="T5" fmla="*/ 2147483646 h 2682"/>
                  <a:gd name="T6" fmla="*/ 2147483646 w 2436"/>
                  <a:gd name="T7" fmla="*/ 2147483646 h 2682"/>
                  <a:gd name="T8" fmla="*/ 2147483646 w 2436"/>
                  <a:gd name="T9" fmla="*/ 2147483646 h 2682"/>
                  <a:gd name="T10" fmla="*/ 2147483646 w 2436"/>
                  <a:gd name="T11" fmla="*/ 2147483646 h 2682"/>
                  <a:gd name="T12" fmla="*/ 2147483646 w 2436"/>
                  <a:gd name="T13" fmla="*/ 2147483646 h 2682"/>
                  <a:gd name="T14" fmla="*/ 2147483646 w 2436"/>
                  <a:gd name="T15" fmla="*/ 2147483646 h 2682"/>
                  <a:gd name="T16" fmla="*/ 2147483646 w 2436"/>
                  <a:gd name="T17" fmla="*/ 2147483646 h 2682"/>
                  <a:gd name="T18" fmla="*/ 2147483646 w 2436"/>
                  <a:gd name="T19" fmla="*/ 2147483646 h 2682"/>
                  <a:gd name="T20" fmla="*/ 2147483646 w 2436"/>
                  <a:gd name="T21" fmla="*/ 2147483646 h 2682"/>
                  <a:gd name="T22" fmla="*/ 2147483646 w 2436"/>
                  <a:gd name="T23" fmla="*/ 2147483646 h 2682"/>
                  <a:gd name="T24" fmla="*/ 2147483646 w 2436"/>
                  <a:gd name="T25" fmla="*/ 2147483646 h 2682"/>
                  <a:gd name="T26" fmla="*/ 2147483646 w 2436"/>
                  <a:gd name="T27" fmla="*/ 2147483646 h 2682"/>
                  <a:gd name="T28" fmla="*/ 2147483646 w 2436"/>
                  <a:gd name="T29" fmla="*/ 2147483646 h 2682"/>
                  <a:gd name="T30" fmla="*/ 2147483646 w 2436"/>
                  <a:gd name="T31" fmla="*/ 2147483646 h 2682"/>
                  <a:gd name="T32" fmla="*/ 2147483646 w 2436"/>
                  <a:gd name="T33" fmla="*/ 2147483646 h 2682"/>
                  <a:gd name="T34" fmla="*/ 2147483646 w 2436"/>
                  <a:gd name="T35" fmla="*/ 2147483646 h 2682"/>
                  <a:gd name="T36" fmla="*/ 2147483646 w 2436"/>
                  <a:gd name="T37" fmla="*/ 2147483646 h 2682"/>
                  <a:gd name="T38" fmla="*/ 2147483646 w 2436"/>
                  <a:gd name="T39" fmla="*/ 2147483646 h 2682"/>
                  <a:gd name="T40" fmla="*/ 2147483646 w 2436"/>
                  <a:gd name="T41" fmla="*/ 2147483646 h 2682"/>
                  <a:gd name="T42" fmla="*/ 2147483646 w 2436"/>
                  <a:gd name="T43" fmla="*/ 2147483646 h 2682"/>
                  <a:gd name="T44" fmla="*/ 2147483646 w 2436"/>
                  <a:gd name="T45" fmla="*/ 2147483646 h 2682"/>
                  <a:gd name="T46" fmla="*/ 2147483646 w 2436"/>
                  <a:gd name="T47" fmla="*/ 2147483646 h 2682"/>
                  <a:gd name="T48" fmla="*/ 2147483646 w 2436"/>
                  <a:gd name="T49" fmla="*/ 2147483646 h 2682"/>
                  <a:gd name="T50" fmla="*/ 2147483646 w 2436"/>
                  <a:gd name="T51" fmla="*/ 2147483646 h 2682"/>
                  <a:gd name="T52" fmla="*/ 2147483646 w 2436"/>
                  <a:gd name="T53" fmla="*/ 2147483646 h 2682"/>
                  <a:gd name="T54" fmla="*/ 2147483646 w 2436"/>
                  <a:gd name="T55" fmla="*/ 2147483646 h 2682"/>
                  <a:gd name="T56" fmla="*/ 2147483646 w 2436"/>
                  <a:gd name="T57" fmla="*/ 2147483646 h 2682"/>
                  <a:gd name="T58" fmla="*/ 2147483646 w 2436"/>
                  <a:gd name="T59" fmla="*/ 2147483646 h 2682"/>
                  <a:gd name="T60" fmla="*/ 2147483646 w 2436"/>
                  <a:gd name="T61" fmla="*/ 2147483646 h 2682"/>
                  <a:gd name="T62" fmla="*/ 2147483646 w 2436"/>
                  <a:gd name="T63" fmla="*/ 2147483646 h 2682"/>
                  <a:gd name="T64" fmla="*/ 2147483646 w 2436"/>
                  <a:gd name="T65" fmla="*/ 2147483646 h 2682"/>
                  <a:gd name="T66" fmla="*/ 2147483646 w 2436"/>
                  <a:gd name="T67" fmla="*/ 2147483646 h 2682"/>
                  <a:gd name="T68" fmla="*/ 2147483646 w 2436"/>
                  <a:gd name="T69" fmla="*/ 2147483646 h 2682"/>
                  <a:gd name="T70" fmla="*/ 2147483646 w 2436"/>
                  <a:gd name="T71" fmla="*/ 2147483646 h 2682"/>
                  <a:gd name="T72" fmla="*/ 2147483646 w 2436"/>
                  <a:gd name="T73" fmla="*/ 2147483646 h 2682"/>
                  <a:gd name="T74" fmla="*/ 2147483646 w 2436"/>
                  <a:gd name="T75" fmla="*/ 2147483646 h 2682"/>
                  <a:gd name="T76" fmla="*/ 2147483646 w 2436"/>
                  <a:gd name="T77" fmla="*/ 2147483646 h 2682"/>
                  <a:gd name="T78" fmla="*/ 2147483646 w 2436"/>
                  <a:gd name="T79" fmla="*/ 2147483646 h 2682"/>
                  <a:gd name="T80" fmla="*/ 2147483646 w 2436"/>
                  <a:gd name="T81" fmla="*/ 2147483646 h 2682"/>
                  <a:gd name="T82" fmla="*/ 2147483646 w 2436"/>
                  <a:gd name="T83" fmla="*/ 2147483646 h 2682"/>
                  <a:gd name="T84" fmla="*/ 2147483646 w 2436"/>
                  <a:gd name="T85" fmla="*/ 2147483646 h 2682"/>
                  <a:gd name="T86" fmla="*/ 2147483646 w 2436"/>
                  <a:gd name="T87" fmla="*/ 2147483646 h 2682"/>
                  <a:gd name="T88" fmla="*/ 2147483646 w 2436"/>
                  <a:gd name="T89" fmla="*/ 2147483646 h 268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436" h="2682">
                    <a:moveTo>
                      <a:pt x="680" y="943"/>
                    </a:moveTo>
                    <a:lnTo>
                      <a:pt x="698" y="1023"/>
                    </a:lnTo>
                    <a:lnTo>
                      <a:pt x="698" y="1102"/>
                    </a:lnTo>
                    <a:lnTo>
                      <a:pt x="733" y="1173"/>
                    </a:lnTo>
                    <a:lnTo>
                      <a:pt x="777" y="1226"/>
                    </a:lnTo>
                    <a:lnTo>
                      <a:pt x="751" y="1279"/>
                    </a:lnTo>
                    <a:lnTo>
                      <a:pt x="698" y="1331"/>
                    </a:lnTo>
                    <a:lnTo>
                      <a:pt x="609" y="1349"/>
                    </a:lnTo>
                    <a:lnTo>
                      <a:pt x="592" y="1402"/>
                    </a:lnTo>
                    <a:lnTo>
                      <a:pt x="530" y="1429"/>
                    </a:lnTo>
                    <a:lnTo>
                      <a:pt x="495" y="1508"/>
                    </a:lnTo>
                    <a:lnTo>
                      <a:pt x="451" y="1570"/>
                    </a:lnTo>
                    <a:lnTo>
                      <a:pt x="371" y="1587"/>
                    </a:lnTo>
                    <a:lnTo>
                      <a:pt x="309" y="1623"/>
                    </a:lnTo>
                    <a:lnTo>
                      <a:pt x="283" y="1684"/>
                    </a:lnTo>
                    <a:lnTo>
                      <a:pt x="195" y="1702"/>
                    </a:lnTo>
                    <a:lnTo>
                      <a:pt x="159" y="1746"/>
                    </a:lnTo>
                    <a:lnTo>
                      <a:pt x="142" y="1808"/>
                    </a:lnTo>
                    <a:lnTo>
                      <a:pt x="150" y="1887"/>
                    </a:lnTo>
                    <a:lnTo>
                      <a:pt x="168" y="1949"/>
                    </a:lnTo>
                    <a:lnTo>
                      <a:pt x="115" y="1993"/>
                    </a:lnTo>
                    <a:lnTo>
                      <a:pt x="80" y="2055"/>
                    </a:lnTo>
                    <a:lnTo>
                      <a:pt x="0" y="2126"/>
                    </a:lnTo>
                    <a:lnTo>
                      <a:pt x="80" y="2179"/>
                    </a:lnTo>
                    <a:lnTo>
                      <a:pt x="98" y="2258"/>
                    </a:lnTo>
                    <a:lnTo>
                      <a:pt x="168" y="2337"/>
                    </a:lnTo>
                    <a:lnTo>
                      <a:pt x="248" y="2346"/>
                    </a:lnTo>
                    <a:lnTo>
                      <a:pt x="309" y="2284"/>
                    </a:lnTo>
                    <a:lnTo>
                      <a:pt x="353" y="2329"/>
                    </a:lnTo>
                    <a:lnTo>
                      <a:pt x="345" y="2417"/>
                    </a:lnTo>
                    <a:lnTo>
                      <a:pt x="380" y="2452"/>
                    </a:lnTo>
                    <a:lnTo>
                      <a:pt x="362" y="2523"/>
                    </a:lnTo>
                    <a:lnTo>
                      <a:pt x="415" y="2549"/>
                    </a:lnTo>
                    <a:lnTo>
                      <a:pt x="451" y="2496"/>
                    </a:lnTo>
                    <a:lnTo>
                      <a:pt x="539" y="2540"/>
                    </a:lnTo>
                    <a:lnTo>
                      <a:pt x="601" y="2584"/>
                    </a:lnTo>
                    <a:lnTo>
                      <a:pt x="671" y="2593"/>
                    </a:lnTo>
                    <a:lnTo>
                      <a:pt x="706" y="2655"/>
                    </a:lnTo>
                    <a:lnTo>
                      <a:pt x="768" y="2673"/>
                    </a:lnTo>
                    <a:lnTo>
                      <a:pt x="839" y="2681"/>
                    </a:lnTo>
                    <a:lnTo>
                      <a:pt x="918" y="2646"/>
                    </a:lnTo>
                    <a:lnTo>
                      <a:pt x="971" y="2611"/>
                    </a:lnTo>
                    <a:lnTo>
                      <a:pt x="1042" y="2611"/>
                    </a:lnTo>
                    <a:lnTo>
                      <a:pt x="1095" y="2681"/>
                    </a:lnTo>
                    <a:lnTo>
                      <a:pt x="1121" y="2611"/>
                    </a:lnTo>
                    <a:lnTo>
                      <a:pt x="1121" y="2505"/>
                    </a:lnTo>
                    <a:lnTo>
                      <a:pt x="1148" y="2381"/>
                    </a:lnTo>
                    <a:lnTo>
                      <a:pt x="1209" y="2329"/>
                    </a:lnTo>
                    <a:lnTo>
                      <a:pt x="1289" y="2311"/>
                    </a:lnTo>
                    <a:lnTo>
                      <a:pt x="1359" y="2329"/>
                    </a:lnTo>
                    <a:lnTo>
                      <a:pt x="1395" y="2364"/>
                    </a:lnTo>
                    <a:lnTo>
                      <a:pt x="1412" y="2434"/>
                    </a:lnTo>
                    <a:lnTo>
                      <a:pt x="1342" y="2496"/>
                    </a:lnTo>
                    <a:lnTo>
                      <a:pt x="1271" y="2540"/>
                    </a:lnTo>
                    <a:lnTo>
                      <a:pt x="1307" y="2584"/>
                    </a:lnTo>
                    <a:lnTo>
                      <a:pt x="1412" y="2602"/>
                    </a:lnTo>
                    <a:lnTo>
                      <a:pt x="1421" y="2540"/>
                    </a:lnTo>
                    <a:lnTo>
                      <a:pt x="1457" y="2496"/>
                    </a:lnTo>
                    <a:lnTo>
                      <a:pt x="1518" y="2487"/>
                    </a:lnTo>
                    <a:lnTo>
                      <a:pt x="1571" y="2443"/>
                    </a:lnTo>
                    <a:lnTo>
                      <a:pt x="1580" y="2364"/>
                    </a:lnTo>
                    <a:lnTo>
                      <a:pt x="1721" y="2373"/>
                    </a:lnTo>
                    <a:lnTo>
                      <a:pt x="1801" y="2381"/>
                    </a:lnTo>
                    <a:lnTo>
                      <a:pt x="1854" y="2337"/>
                    </a:lnTo>
                    <a:lnTo>
                      <a:pt x="1924" y="2276"/>
                    </a:lnTo>
                    <a:lnTo>
                      <a:pt x="2012" y="2187"/>
                    </a:lnTo>
                    <a:lnTo>
                      <a:pt x="2073" y="2099"/>
                    </a:lnTo>
                    <a:lnTo>
                      <a:pt x="2135" y="2055"/>
                    </a:lnTo>
                    <a:lnTo>
                      <a:pt x="2153" y="1993"/>
                    </a:lnTo>
                    <a:lnTo>
                      <a:pt x="2144" y="1905"/>
                    </a:lnTo>
                    <a:lnTo>
                      <a:pt x="2135" y="1826"/>
                    </a:lnTo>
                    <a:lnTo>
                      <a:pt x="2082" y="1781"/>
                    </a:lnTo>
                    <a:lnTo>
                      <a:pt x="2073" y="1711"/>
                    </a:lnTo>
                    <a:lnTo>
                      <a:pt x="2153" y="1711"/>
                    </a:lnTo>
                    <a:lnTo>
                      <a:pt x="2197" y="1773"/>
                    </a:lnTo>
                    <a:lnTo>
                      <a:pt x="2214" y="1834"/>
                    </a:lnTo>
                    <a:lnTo>
                      <a:pt x="2276" y="1852"/>
                    </a:lnTo>
                    <a:lnTo>
                      <a:pt x="2347" y="1799"/>
                    </a:lnTo>
                    <a:lnTo>
                      <a:pt x="2373" y="1746"/>
                    </a:lnTo>
                    <a:lnTo>
                      <a:pt x="2391" y="1658"/>
                    </a:lnTo>
                    <a:lnTo>
                      <a:pt x="2435" y="1614"/>
                    </a:lnTo>
                    <a:lnTo>
                      <a:pt x="2426" y="1552"/>
                    </a:lnTo>
                    <a:lnTo>
                      <a:pt x="2426" y="1473"/>
                    </a:lnTo>
                    <a:lnTo>
                      <a:pt x="2435" y="1402"/>
                    </a:lnTo>
                    <a:lnTo>
                      <a:pt x="2409" y="1331"/>
                    </a:lnTo>
                    <a:lnTo>
                      <a:pt x="2356" y="1331"/>
                    </a:lnTo>
                    <a:lnTo>
                      <a:pt x="2320" y="1279"/>
                    </a:lnTo>
                    <a:lnTo>
                      <a:pt x="2312" y="1226"/>
                    </a:lnTo>
                    <a:lnTo>
                      <a:pt x="2241" y="1234"/>
                    </a:lnTo>
                    <a:lnTo>
                      <a:pt x="2153" y="1234"/>
                    </a:lnTo>
                    <a:lnTo>
                      <a:pt x="2064" y="1217"/>
                    </a:lnTo>
                    <a:lnTo>
                      <a:pt x="2012" y="1164"/>
                    </a:lnTo>
                    <a:lnTo>
                      <a:pt x="1968" y="1120"/>
                    </a:lnTo>
                    <a:lnTo>
                      <a:pt x="2003" y="1040"/>
                    </a:lnTo>
                    <a:lnTo>
                      <a:pt x="1951" y="970"/>
                    </a:lnTo>
                    <a:lnTo>
                      <a:pt x="1968" y="899"/>
                    </a:lnTo>
                    <a:lnTo>
                      <a:pt x="1977" y="837"/>
                    </a:lnTo>
                    <a:lnTo>
                      <a:pt x="1924" y="776"/>
                    </a:lnTo>
                    <a:lnTo>
                      <a:pt x="1907" y="740"/>
                    </a:lnTo>
                    <a:lnTo>
                      <a:pt x="1898" y="696"/>
                    </a:lnTo>
                    <a:lnTo>
                      <a:pt x="1845" y="652"/>
                    </a:lnTo>
                    <a:lnTo>
                      <a:pt x="1792" y="626"/>
                    </a:lnTo>
                    <a:lnTo>
                      <a:pt x="1792" y="590"/>
                    </a:lnTo>
                    <a:lnTo>
                      <a:pt x="1748" y="528"/>
                    </a:lnTo>
                    <a:lnTo>
                      <a:pt x="1686" y="546"/>
                    </a:lnTo>
                    <a:lnTo>
                      <a:pt x="1615" y="546"/>
                    </a:lnTo>
                    <a:lnTo>
                      <a:pt x="1509" y="528"/>
                    </a:lnTo>
                    <a:lnTo>
                      <a:pt x="1474" y="590"/>
                    </a:lnTo>
                    <a:lnTo>
                      <a:pt x="1457" y="643"/>
                    </a:lnTo>
                    <a:lnTo>
                      <a:pt x="1395" y="652"/>
                    </a:lnTo>
                    <a:lnTo>
                      <a:pt x="1324" y="626"/>
                    </a:lnTo>
                    <a:lnTo>
                      <a:pt x="1262" y="643"/>
                    </a:lnTo>
                    <a:lnTo>
                      <a:pt x="1192" y="608"/>
                    </a:lnTo>
                    <a:lnTo>
                      <a:pt x="1121" y="546"/>
                    </a:lnTo>
                    <a:lnTo>
                      <a:pt x="1077" y="502"/>
                    </a:lnTo>
                    <a:lnTo>
                      <a:pt x="1059" y="449"/>
                    </a:lnTo>
                    <a:lnTo>
                      <a:pt x="1006" y="449"/>
                    </a:lnTo>
                    <a:lnTo>
                      <a:pt x="909" y="449"/>
                    </a:lnTo>
                    <a:lnTo>
                      <a:pt x="874" y="396"/>
                    </a:lnTo>
                    <a:lnTo>
                      <a:pt x="883" y="326"/>
                    </a:lnTo>
                    <a:lnTo>
                      <a:pt x="954" y="291"/>
                    </a:lnTo>
                    <a:lnTo>
                      <a:pt x="962" y="229"/>
                    </a:lnTo>
                    <a:lnTo>
                      <a:pt x="901" y="159"/>
                    </a:lnTo>
                    <a:lnTo>
                      <a:pt x="856" y="62"/>
                    </a:lnTo>
                    <a:lnTo>
                      <a:pt x="848" y="0"/>
                    </a:lnTo>
                    <a:lnTo>
                      <a:pt x="786" y="44"/>
                    </a:lnTo>
                    <a:lnTo>
                      <a:pt x="742" y="115"/>
                    </a:lnTo>
                    <a:lnTo>
                      <a:pt x="733" y="203"/>
                    </a:lnTo>
                    <a:lnTo>
                      <a:pt x="777" y="265"/>
                    </a:lnTo>
                    <a:lnTo>
                      <a:pt x="804" y="352"/>
                    </a:lnTo>
                    <a:lnTo>
                      <a:pt x="812" y="423"/>
                    </a:lnTo>
                    <a:lnTo>
                      <a:pt x="821" y="511"/>
                    </a:lnTo>
                    <a:lnTo>
                      <a:pt x="804" y="590"/>
                    </a:lnTo>
                    <a:lnTo>
                      <a:pt x="759" y="634"/>
                    </a:lnTo>
                    <a:lnTo>
                      <a:pt x="724" y="723"/>
                    </a:lnTo>
                    <a:lnTo>
                      <a:pt x="715" y="811"/>
                    </a:lnTo>
                    <a:lnTo>
                      <a:pt x="680" y="943"/>
                    </a:lnTo>
                  </a:path>
                </a:pathLst>
              </a:custGeom>
              <a:solidFill>
                <a:schemeClr val="bg1">
                  <a:lumMod val="95000"/>
                </a:schemeClr>
              </a:solidFill>
              <a:ln w="9525">
                <a:solidFill>
                  <a:schemeClr val="bg1"/>
                </a:solidFill>
                <a:round/>
                <a:headEnd/>
                <a:tailEnd/>
              </a:ln>
            </p:spPr>
            <p:txBody>
              <a:bodyPr wrap="none"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1" name="Freeform 17">
                <a:extLst>
                  <a:ext uri="{FF2B5EF4-FFF2-40B4-BE49-F238E27FC236}">
                    <a16:creationId xmlns:a16="http://schemas.microsoft.com/office/drawing/2014/main" id="{665BF930-4DF4-4C71-B417-8C77BAAF673C}"/>
                  </a:ext>
                </a:extLst>
              </p:cNvPr>
              <p:cNvSpPr>
                <a:spLocks noChangeArrowheads="1"/>
              </p:cNvSpPr>
              <p:nvPr/>
            </p:nvSpPr>
            <p:spPr bwMode="auto">
              <a:xfrm>
                <a:off x="3829726" y="2704979"/>
                <a:ext cx="370295" cy="299727"/>
              </a:xfrm>
              <a:custGeom>
                <a:avLst/>
                <a:gdLst>
                  <a:gd name="T0" fmla="*/ 2147483646 w 1166"/>
                  <a:gd name="T1" fmla="*/ 2147483646 h 972"/>
                  <a:gd name="T2" fmla="*/ 2147483646 w 1166"/>
                  <a:gd name="T3" fmla="*/ 2147483646 h 972"/>
                  <a:gd name="T4" fmla="*/ 2147483646 w 1166"/>
                  <a:gd name="T5" fmla="*/ 2147483646 h 972"/>
                  <a:gd name="T6" fmla="*/ 2147483646 w 1166"/>
                  <a:gd name="T7" fmla="*/ 2147483646 h 972"/>
                  <a:gd name="T8" fmla="*/ 2147483646 w 1166"/>
                  <a:gd name="T9" fmla="*/ 2147483646 h 972"/>
                  <a:gd name="T10" fmla="*/ 0 w 1166"/>
                  <a:gd name="T11" fmla="*/ 2147483646 h 972"/>
                  <a:gd name="T12" fmla="*/ 2147483646 w 1166"/>
                  <a:gd name="T13" fmla="*/ 2147483646 h 972"/>
                  <a:gd name="T14" fmla="*/ 2147483646 w 1166"/>
                  <a:gd name="T15" fmla="*/ 2147483646 h 972"/>
                  <a:gd name="T16" fmla="*/ 2147483646 w 1166"/>
                  <a:gd name="T17" fmla="*/ 2147483646 h 972"/>
                  <a:gd name="T18" fmla="*/ 2147483646 w 1166"/>
                  <a:gd name="T19" fmla="*/ 2147483646 h 972"/>
                  <a:gd name="T20" fmla="*/ 2147483646 w 1166"/>
                  <a:gd name="T21" fmla="*/ 2147483646 h 972"/>
                  <a:gd name="T22" fmla="*/ 2147483646 w 1166"/>
                  <a:gd name="T23" fmla="*/ 2147483646 h 972"/>
                  <a:gd name="T24" fmla="*/ 2147483646 w 1166"/>
                  <a:gd name="T25" fmla="*/ 0 h 972"/>
                  <a:gd name="T26" fmla="*/ 2147483646 w 1166"/>
                  <a:gd name="T27" fmla="*/ 2147483646 h 972"/>
                  <a:gd name="T28" fmla="*/ 2147483646 w 1166"/>
                  <a:gd name="T29" fmla="*/ 2147483646 h 972"/>
                  <a:gd name="T30" fmla="*/ 2147483646 w 1166"/>
                  <a:gd name="T31" fmla="*/ 2147483646 h 972"/>
                  <a:gd name="T32" fmla="*/ 2147483646 w 1166"/>
                  <a:gd name="T33" fmla="*/ 2147483646 h 972"/>
                  <a:gd name="T34" fmla="*/ 2147483646 w 1166"/>
                  <a:gd name="T35" fmla="*/ 2147483646 h 972"/>
                  <a:gd name="T36" fmla="*/ 2147483646 w 1166"/>
                  <a:gd name="T37" fmla="*/ 2147483646 h 972"/>
                  <a:gd name="T38" fmla="*/ 2147483646 w 1166"/>
                  <a:gd name="T39" fmla="*/ 2147483646 h 972"/>
                  <a:gd name="T40" fmla="*/ 2147483646 w 1166"/>
                  <a:gd name="T41" fmla="*/ 2147483646 h 972"/>
                  <a:gd name="T42" fmla="*/ 2147483646 w 1166"/>
                  <a:gd name="T43" fmla="*/ 2147483646 h 972"/>
                  <a:gd name="T44" fmla="*/ 2147483646 w 1166"/>
                  <a:gd name="T45" fmla="*/ 2147483646 h 972"/>
                  <a:gd name="T46" fmla="*/ 2147483646 w 1166"/>
                  <a:gd name="T47" fmla="*/ 2147483646 h 972"/>
                  <a:gd name="T48" fmla="*/ 2147483646 w 1166"/>
                  <a:gd name="T49" fmla="*/ 2147483646 h 972"/>
                  <a:gd name="T50" fmla="*/ 2147483646 w 1166"/>
                  <a:gd name="T51" fmla="*/ 2147483646 h 972"/>
                  <a:gd name="T52" fmla="*/ 2147483646 w 1166"/>
                  <a:gd name="T53" fmla="*/ 2147483646 h 972"/>
                  <a:gd name="T54" fmla="*/ 2147483646 w 1166"/>
                  <a:gd name="T55" fmla="*/ 2147483646 h 972"/>
                  <a:gd name="T56" fmla="*/ 2147483646 w 1166"/>
                  <a:gd name="T57" fmla="*/ 2147483646 h 972"/>
                  <a:gd name="T58" fmla="*/ 2147483646 w 1166"/>
                  <a:gd name="T59" fmla="*/ 2147483646 h 972"/>
                  <a:gd name="T60" fmla="*/ 2147483646 w 1166"/>
                  <a:gd name="T61" fmla="*/ 2147483646 h 972"/>
                  <a:gd name="T62" fmla="*/ 2147483646 w 1166"/>
                  <a:gd name="T63" fmla="*/ 2147483646 h 972"/>
                  <a:gd name="T64" fmla="*/ 2147483646 w 1166"/>
                  <a:gd name="T65" fmla="*/ 2147483646 h 972"/>
                  <a:gd name="T66" fmla="*/ 2147483646 w 1166"/>
                  <a:gd name="T67" fmla="*/ 2147483646 h 972"/>
                  <a:gd name="T68" fmla="*/ 2147483646 w 1166"/>
                  <a:gd name="T69" fmla="*/ 2147483646 h 972"/>
                  <a:gd name="T70" fmla="*/ 2147483646 w 1166"/>
                  <a:gd name="T71" fmla="*/ 2147483646 h 972"/>
                  <a:gd name="T72" fmla="*/ 2147483646 w 1166"/>
                  <a:gd name="T73" fmla="*/ 2147483646 h 972"/>
                  <a:gd name="T74" fmla="*/ 2147483646 w 1166"/>
                  <a:gd name="T75" fmla="*/ 2147483646 h 972"/>
                  <a:gd name="T76" fmla="*/ 2147483646 w 1166"/>
                  <a:gd name="T77" fmla="*/ 2147483646 h 972"/>
                  <a:gd name="T78" fmla="*/ 2147483646 w 1166"/>
                  <a:gd name="T79" fmla="*/ 2147483646 h 972"/>
                  <a:gd name="T80" fmla="*/ 2147483646 w 1166"/>
                  <a:gd name="T81" fmla="*/ 2147483646 h 972"/>
                  <a:gd name="T82" fmla="*/ 2147483646 w 1166"/>
                  <a:gd name="T83" fmla="*/ 2147483646 h 972"/>
                  <a:gd name="T84" fmla="*/ 2147483646 w 1166"/>
                  <a:gd name="T85" fmla="*/ 2147483646 h 972"/>
                  <a:gd name="T86" fmla="*/ 2147483646 w 1166"/>
                  <a:gd name="T87" fmla="*/ 2147483646 h 972"/>
                  <a:gd name="T88" fmla="*/ 2147483646 w 1166"/>
                  <a:gd name="T89" fmla="*/ 2147483646 h 972"/>
                  <a:gd name="T90" fmla="*/ 2147483646 w 1166"/>
                  <a:gd name="T91" fmla="*/ 2147483646 h 972"/>
                  <a:gd name="T92" fmla="*/ 2147483646 w 1166"/>
                  <a:gd name="T93" fmla="*/ 2147483646 h 972"/>
                  <a:gd name="T94" fmla="*/ 2147483646 w 1166"/>
                  <a:gd name="T95" fmla="*/ 2147483646 h 972"/>
                  <a:gd name="T96" fmla="*/ 2147483646 w 1166"/>
                  <a:gd name="T97" fmla="*/ 2147483646 h 972"/>
                  <a:gd name="T98" fmla="*/ 2147483646 w 1166"/>
                  <a:gd name="T99" fmla="*/ 2147483646 h 972"/>
                  <a:gd name="T100" fmla="*/ 2147483646 w 1166"/>
                  <a:gd name="T101" fmla="*/ 2147483646 h 972"/>
                  <a:gd name="T102" fmla="*/ 2147483646 w 1166"/>
                  <a:gd name="T103" fmla="*/ 2147483646 h 972"/>
                  <a:gd name="T104" fmla="*/ 2147483646 w 1166"/>
                  <a:gd name="T105" fmla="*/ 2147483646 h 972"/>
                  <a:gd name="T106" fmla="*/ 2147483646 w 1166"/>
                  <a:gd name="T107" fmla="*/ 2147483646 h 972"/>
                  <a:gd name="T108" fmla="*/ 2147483646 w 1166"/>
                  <a:gd name="T109" fmla="*/ 2147483646 h 97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166" h="972">
                    <a:moveTo>
                      <a:pt x="221" y="592"/>
                    </a:moveTo>
                    <a:lnTo>
                      <a:pt x="150" y="547"/>
                    </a:lnTo>
                    <a:lnTo>
                      <a:pt x="142" y="477"/>
                    </a:lnTo>
                    <a:lnTo>
                      <a:pt x="97" y="406"/>
                    </a:lnTo>
                    <a:lnTo>
                      <a:pt x="44" y="362"/>
                    </a:lnTo>
                    <a:lnTo>
                      <a:pt x="0" y="292"/>
                    </a:lnTo>
                    <a:lnTo>
                      <a:pt x="80" y="247"/>
                    </a:lnTo>
                    <a:lnTo>
                      <a:pt x="124" y="186"/>
                    </a:lnTo>
                    <a:lnTo>
                      <a:pt x="177" y="133"/>
                    </a:lnTo>
                    <a:lnTo>
                      <a:pt x="230" y="133"/>
                    </a:lnTo>
                    <a:lnTo>
                      <a:pt x="283" y="80"/>
                    </a:lnTo>
                    <a:lnTo>
                      <a:pt x="389" y="80"/>
                    </a:lnTo>
                    <a:lnTo>
                      <a:pt x="362" y="0"/>
                    </a:lnTo>
                    <a:lnTo>
                      <a:pt x="433" y="36"/>
                    </a:lnTo>
                    <a:lnTo>
                      <a:pt x="539" y="36"/>
                    </a:lnTo>
                    <a:lnTo>
                      <a:pt x="574" y="106"/>
                    </a:lnTo>
                    <a:lnTo>
                      <a:pt x="539" y="159"/>
                    </a:lnTo>
                    <a:lnTo>
                      <a:pt x="600" y="168"/>
                    </a:lnTo>
                    <a:lnTo>
                      <a:pt x="662" y="133"/>
                    </a:lnTo>
                    <a:lnTo>
                      <a:pt x="733" y="150"/>
                    </a:lnTo>
                    <a:lnTo>
                      <a:pt x="733" y="203"/>
                    </a:lnTo>
                    <a:lnTo>
                      <a:pt x="627" y="256"/>
                    </a:lnTo>
                    <a:lnTo>
                      <a:pt x="618" y="309"/>
                    </a:lnTo>
                    <a:lnTo>
                      <a:pt x="618" y="362"/>
                    </a:lnTo>
                    <a:lnTo>
                      <a:pt x="600" y="433"/>
                    </a:lnTo>
                    <a:lnTo>
                      <a:pt x="600" y="503"/>
                    </a:lnTo>
                    <a:lnTo>
                      <a:pt x="671" y="512"/>
                    </a:lnTo>
                    <a:lnTo>
                      <a:pt x="724" y="530"/>
                    </a:lnTo>
                    <a:lnTo>
                      <a:pt x="742" y="592"/>
                    </a:lnTo>
                    <a:lnTo>
                      <a:pt x="777" y="636"/>
                    </a:lnTo>
                    <a:lnTo>
                      <a:pt x="900" y="618"/>
                    </a:lnTo>
                    <a:lnTo>
                      <a:pt x="980" y="618"/>
                    </a:lnTo>
                    <a:lnTo>
                      <a:pt x="1006" y="653"/>
                    </a:lnTo>
                    <a:lnTo>
                      <a:pt x="1086" y="662"/>
                    </a:lnTo>
                    <a:lnTo>
                      <a:pt x="1086" y="715"/>
                    </a:lnTo>
                    <a:lnTo>
                      <a:pt x="1165" y="750"/>
                    </a:lnTo>
                    <a:lnTo>
                      <a:pt x="1165" y="830"/>
                    </a:lnTo>
                    <a:lnTo>
                      <a:pt x="1139" y="874"/>
                    </a:lnTo>
                    <a:lnTo>
                      <a:pt x="1059" y="918"/>
                    </a:lnTo>
                    <a:lnTo>
                      <a:pt x="989" y="900"/>
                    </a:lnTo>
                    <a:lnTo>
                      <a:pt x="909" y="883"/>
                    </a:lnTo>
                    <a:lnTo>
                      <a:pt x="821" y="892"/>
                    </a:lnTo>
                    <a:lnTo>
                      <a:pt x="750" y="900"/>
                    </a:lnTo>
                    <a:lnTo>
                      <a:pt x="768" y="936"/>
                    </a:lnTo>
                    <a:lnTo>
                      <a:pt x="680" y="971"/>
                    </a:lnTo>
                    <a:lnTo>
                      <a:pt x="653" y="883"/>
                    </a:lnTo>
                    <a:lnTo>
                      <a:pt x="592" y="865"/>
                    </a:lnTo>
                    <a:lnTo>
                      <a:pt x="539" y="856"/>
                    </a:lnTo>
                    <a:lnTo>
                      <a:pt x="486" y="812"/>
                    </a:lnTo>
                    <a:lnTo>
                      <a:pt x="512" y="715"/>
                    </a:lnTo>
                    <a:lnTo>
                      <a:pt x="424" y="715"/>
                    </a:lnTo>
                    <a:lnTo>
                      <a:pt x="406" y="680"/>
                    </a:lnTo>
                    <a:lnTo>
                      <a:pt x="353" y="618"/>
                    </a:lnTo>
                    <a:lnTo>
                      <a:pt x="283" y="583"/>
                    </a:lnTo>
                    <a:lnTo>
                      <a:pt x="221" y="592"/>
                    </a:lnTo>
                  </a:path>
                </a:pathLst>
              </a:custGeom>
              <a:solidFill>
                <a:schemeClr val="bg1">
                  <a:lumMod val="95000"/>
                </a:schemeClr>
              </a:solidFill>
              <a:ln w="9525">
                <a:solidFill>
                  <a:schemeClr val="bg1"/>
                </a:solidFill>
                <a:round/>
                <a:headEnd/>
                <a:tailEnd/>
              </a:ln>
            </p:spPr>
            <p:txBody>
              <a:bodyPr wrap="none"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2" name="Freeform 19">
                <a:extLst>
                  <a:ext uri="{FF2B5EF4-FFF2-40B4-BE49-F238E27FC236}">
                    <a16:creationId xmlns:a16="http://schemas.microsoft.com/office/drawing/2014/main" id="{C49B50E7-A038-433C-92D0-6847A241C890}"/>
                  </a:ext>
                </a:extLst>
              </p:cNvPr>
              <p:cNvSpPr>
                <a:spLocks noChangeArrowheads="1"/>
              </p:cNvSpPr>
              <p:nvPr/>
            </p:nvSpPr>
            <p:spPr bwMode="auto">
              <a:xfrm>
                <a:off x="4472131" y="2138221"/>
                <a:ext cx="1004284" cy="828338"/>
              </a:xfrm>
              <a:custGeom>
                <a:avLst/>
                <a:gdLst>
                  <a:gd name="T0" fmla="*/ 2147483646 w 3159"/>
                  <a:gd name="T1" fmla="*/ 2147483646 h 2683"/>
                  <a:gd name="T2" fmla="*/ 2147483646 w 3159"/>
                  <a:gd name="T3" fmla="*/ 2147483646 h 2683"/>
                  <a:gd name="T4" fmla="*/ 2147483646 w 3159"/>
                  <a:gd name="T5" fmla="*/ 2147483646 h 2683"/>
                  <a:gd name="T6" fmla="*/ 2147483646 w 3159"/>
                  <a:gd name="T7" fmla="*/ 2147483646 h 2683"/>
                  <a:gd name="T8" fmla="*/ 2147483646 w 3159"/>
                  <a:gd name="T9" fmla="*/ 2147483646 h 2683"/>
                  <a:gd name="T10" fmla="*/ 2147483646 w 3159"/>
                  <a:gd name="T11" fmla="*/ 2147483646 h 2683"/>
                  <a:gd name="T12" fmla="*/ 2147483646 w 3159"/>
                  <a:gd name="T13" fmla="*/ 2147483646 h 2683"/>
                  <a:gd name="T14" fmla="*/ 2147483646 w 3159"/>
                  <a:gd name="T15" fmla="*/ 2147483646 h 2683"/>
                  <a:gd name="T16" fmla="*/ 2147483646 w 3159"/>
                  <a:gd name="T17" fmla="*/ 2147483646 h 2683"/>
                  <a:gd name="T18" fmla="*/ 2147483646 w 3159"/>
                  <a:gd name="T19" fmla="*/ 2147483646 h 2683"/>
                  <a:gd name="T20" fmla="*/ 2147483646 w 3159"/>
                  <a:gd name="T21" fmla="*/ 2147483646 h 2683"/>
                  <a:gd name="T22" fmla="*/ 2147483646 w 3159"/>
                  <a:gd name="T23" fmla="*/ 2147483646 h 2683"/>
                  <a:gd name="T24" fmla="*/ 2147483646 w 3159"/>
                  <a:gd name="T25" fmla="*/ 2147483646 h 2683"/>
                  <a:gd name="T26" fmla="*/ 2147483646 w 3159"/>
                  <a:gd name="T27" fmla="*/ 2147483646 h 2683"/>
                  <a:gd name="T28" fmla="*/ 2147483646 w 3159"/>
                  <a:gd name="T29" fmla="*/ 2147483646 h 2683"/>
                  <a:gd name="T30" fmla="*/ 2147483646 w 3159"/>
                  <a:gd name="T31" fmla="*/ 2147483646 h 2683"/>
                  <a:gd name="T32" fmla="*/ 2147483646 w 3159"/>
                  <a:gd name="T33" fmla="*/ 2147483646 h 2683"/>
                  <a:gd name="T34" fmla="*/ 2147483646 w 3159"/>
                  <a:gd name="T35" fmla="*/ 2147483646 h 2683"/>
                  <a:gd name="T36" fmla="*/ 2147483646 w 3159"/>
                  <a:gd name="T37" fmla="*/ 2147483646 h 2683"/>
                  <a:gd name="T38" fmla="*/ 2147483646 w 3159"/>
                  <a:gd name="T39" fmla="*/ 2147483646 h 2683"/>
                  <a:gd name="T40" fmla="*/ 2147483646 w 3159"/>
                  <a:gd name="T41" fmla="*/ 2147483646 h 2683"/>
                  <a:gd name="T42" fmla="*/ 2147483646 w 3159"/>
                  <a:gd name="T43" fmla="*/ 2147483646 h 2683"/>
                  <a:gd name="T44" fmla="*/ 2147483646 w 3159"/>
                  <a:gd name="T45" fmla="*/ 2147483646 h 2683"/>
                  <a:gd name="T46" fmla="*/ 2147483646 w 3159"/>
                  <a:gd name="T47" fmla="*/ 2147483646 h 2683"/>
                  <a:gd name="T48" fmla="*/ 2147483646 w 3159"/>
                  <a:gd name="T49" fmla="*/ 2147483646 h 2683"/>
                  <a:gd name="T50" fmla="*/ 2147483646 w 3159"/>
                  <a:gd name="T51" fmla="*/ 2147483646 h 2683"/>
                  <a:gd name="T52" fmla="*/ 0 w 3159"/>
                  <a:gd name="T53" fmla="*/ 2147483646 h 2683"/>
                  <a:gd name="T54" fmla="*/ 2147483646 w 3159"/>
                  <a:gd name="T55" fmla="*/ 2147483646 h 2683"/>
                  <a:gd name="T56" fmla="*/ 2147483646 w 3159"/>
                  <a:gd name="T57" fmla="*/ 2147483646 h 2683"/>
                  <a:gd name="T58" fmla="*/ 2147483646 w 3159"/>
                  <a:gd name="T59" fmla="*/ 2147483646 h 2683"/>
                  <a:gd name="T60" fmla="*/ 2147483646 w 3159"/>
                  <a:gd name="T61" fmla="*/ 2147483646 h 2683"/>
                  <a:gd name="T62" fmla="*/ 2147483646 w 3159"/>
                  <a:gd name="T63" fmla="*/ 2147483646 h 2683"/>
                  <a:gd name="T64" fmla="*/ 2147483646 w 3159"/>
                  <a:gd name="T65" fmla="*/ 2147483646 h 2683"/>
                  <a:gd name="T66" fmla="*/ 2147483646 w 3159"/>
                  <a:gd name="T67" fmla="*/ 2147483646 h 2683"/>
                  <a:gd name="T68" fmla="*/ 2147483646 w 3159"/>
                  <a:gd name="T69" fmla="*/ 2147483646 h 2683"/>
                  <a:gd name="T70" fmla="*/ 2147483646 w 3159"/>
                  <a:gd name="T71" fmla="*/ 2147483646 h 2683"/>
                  <a:gd name="T72" fmla="*/ 2147483646 w 3159"/>
                  <a:gd name="T73" fmla="*/ 2147483646 h 2683"/>
                  <a:gd name="T74" fmla="*/ 2147483646 w 3159"/>
                  <a:gd name="T75" fmla="*/ 2147483646 h 2683"/>
                  <a:gd name="T76" fmla="*/ 2147483646 w 3159"/>
                  <a:gd name="T77" fmla="*/ 2147483646 h 2683"/>
                  <a:gd name="T78" fmla="*/ 2147483646 w 3159"/>
                  <a:gd name="T79" fmla="*/ 2147483646 h 2683"/>
                  <a:gd name="T80" fmla="*/ 2147483646 w 3159"/>
                  <a:gd name="T81" fmla="*/ 2147483646 h 2683"/>
                  <a:gd name="T82" fmla="*/ 2147483646 w 3159"/>
                  <a:gd name="T83" fmla="*/ 2147483646 h 2683"/>
                  <a:gd name="T84" fmla="*/ 2147483646 w 3159"/>
                  <a:gd name="T85" fmla="*/ 2147483646 h 2683"/>
                  <a:gd name="T86" fmla="*/ 2147483646 w 3159"/>
                  <a:gd name="T87" fmla="*/ 2147483646 h 2683"/>
                  <a:gd name="T88" fmla="*/ 2147483646 w 3159"/>
                  <a:gd name="T89" fmla="*/ 2147483646 h 2683"/>
                  <a:gd name="T90" fmla="*/ 2147483646 w 3159"/>
                  <a:gd name="T91" fmla="*/ 2147483646 h 2683"/>
                  <a:gd name="T92" fmla="*/ 2147483646 w 3159"/>
                  <a:gd name="T93" fmla="*/ 2147483646 h 2683"/>
                  <a:gd name="T94" fmla="*/ 2147483646 w 3159"/>
                  <a:gd name="T95" fmla="*/ 2147483646 h 2683"/>
                  <a:gd name="T96" fmla="*/ 2147483646 w 3159"/>
                  <a:gd name="T97" fmla="*/ 2147483646 h 2683"/>
                  <a:gd name="T98" fmla="*/ 2147483646 w 3159"/>
                  <a:gd name="T99" fmla="*/ 2147483646 h 2683"/>
                  <a:gd name="T100" fmla="*/ 2147483646 w 3159"/>
                  <a:gd name="T101" fmla="*/ 2147483646 h 2683"/>
                  <a:gd name="T102" fmla="*/ 2147483646 w 3159"/>
                  <a:gd name="T103" fmla="*/ 2147483646 h 2683"/>
                  <a:gd name="T104" fmla="*/ 2147483646 w 3159"/>
                  <a:gd name="T105" fmla="*/ 2147483646 h 2683"/>
                  <a:gd name="T106" fmla="*/ 2147483646 w 3159"/>
                  <a:gd name="T107" fmla="*/ 2147483646 h 2683"/>
                  <a:gd name="T108" fmla="*/ 2147483646 w 3159"/>
                  <a:gd name="T109" fmla="*/ 2147483646 h 2683"/>
                  <a:gd name="T110" fmla="*/ 2147483646 w 3159"/>
                  <a:gd name="T111" fmla="*/ 2147483646 h 268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59" h="2683">
                    <a:moveTo>
                      <a:pt x="3026" y="18"/>
                    </a:moveTo>
                    <a:lnTo>
                      <a:pt x="2973" y="53"/>
                    </a:lnTo>
                    <a:lnTo>
                      <a:pt x="2920" y="18"/>
                    </a:lnTo>
                    <a:lnTo>
                      <a:pt x="2858" y="0"/>
                    </a:lnTo>
                    <a:lnTo>
                      <a:pt x="2832" y="71"/>
                    </a:lnTo>
                    <a:lnTo>
                      <a:pt x="2761" y="35"/>
                    </a:lnTo>
                    <a:lnTo>
                      <a:pt x="2717" y="106"/>
                    </a:lnTo>
                    <a:lnTo>
                      <a:pt x="2664" y="194"/>
                    </a:lnTo>
                    <a:lnTo>
                      <a:pt x="2611" y="203"/>
                    </a:lnTo>
                    <a:lnTo>
                      <a:pt x="2558" y="185"/>
                    </a:lnTo>
                    <a:lnTo>
                      <a:pt x="2497" y="176"/>
                    </a:lnTo>
                    <a:lnTo>
                      <a:pt x="2523" y="247"/>
                    </a:lnTo>
                    <a:lnTo>
                      <a:pt x="2514" y="318"/>
                    </a:lnTo>
                    <a:lnTo>
                      <a:pt x="2514" y="397"/>
                    </a:lnTo>
                    <a:lnTo>
                      <a:pt x="2523" y="459"/>
                    </a:lnTo>
                    <a:lnTo>
                      <a:pt x="2479" y="503"/>
                    </a:lnTo>
                    <a:lnTo>
                      <a:pt x="2461" y="591"/>
                    </a:lnTo>
                    <a:lnTo>
                      <a:pt x="2435" y="644"/>
                    </a:lnTo>
                    <a:lnTo>
                      <a:pt x="2364" y="697"/>
                    </a:lnTo>
                    <a:lnTo>
                      <a:pt x="2302" y="679"/>
                    </a:lnTo>
                    <a:lnTo>
                      <a:pt x="2285" y="618"/>
                    </a:lnTo>
                    <a:lnTo>
                      <a:pt x="2241" y="556"/>
                    </a:lnTo>
                    <a:lnTo>
                      <a:pt x="2161" y="556"/>
                    </a:lnTo>
                    <a:lnTo>
                      <a:pt x="2170" y="626"/>
                    </a:lnTo>
                    <a:lnTo>
                      <a:pt x="2223" y="671"/>
                    </a:lnTo>
                    <a:lnTo>
                      <a:pt x="2232" y="750"/>
                    </a:lnTo>
                    <a:lnTo>
                      <a:pt x="2241" y="838"/>
                    </a:lnTo>
                    <a:lnTo>
                      <a:pt x="2223" y="900"/>
                    </a:lnTo>
                    <a:lnTo>
                      <a:pt x="2161" y="944"/>
                    </a:lnTo>
                    <a:lnTo>
                      <a:pt x="2100" y="1032"/>
                    </a:lnTo>
                    <a:lnTo>
                      <a:pt x="2012" y="1121"/>
                    </a:lnTo>
                    <a:lnTo>
                      <a:pt x="1942" y="1182"/>
                    </a:lnTo>
                    <a:lnTo>
                      <a:pt x="1889" y="1226"/>
                    </a:lnTo>
                    <a:lnTo>
                      <a:pt x="1809" y="1218"/>
                    </a:lnTo>
                    <a:lnTo>
                      <a:pt x="1668" y="1209"/>
                    </a:lnTo>
                    <a:lnTo>
                      <a:pt x="1659" y="1288"/>
                    </a:lnTo>
                    <a:lnTo>
                      <a:pt x="1606" y="1332"/>
                    </a:lnTo>
                    <a:lnTo>
                      <a:pt x="1545" y="1341"/>
                    </a:lnTo>
                    <a:lnTo>
                      <a:pt x="1509" y="1385"/>
                    </a:lnTo>
                    <a:lnTo>
                      <a:pt x="1500" y="1447"/>
                    </a:lnTo>
                    <a:lnTo>
                      <a:pt x="1395" y="1429"/>
                    </a:lnTo>
                    <a:lnTo>
                      <a:pt x="1359" y="1385"/>
                    </a:lnTo>
                    <a:lnTo>
                      <a:pt x="1430" y="1341"/>
                    </a:lnTo>
                    <a:lnTo>
                      <a:pt x="1500" y="1279"/>
                    </a:lnTo>
                    <a:lnTo>
                      <a:pt x="1483" y="1209"/>
                    </a:lnTo>
                    <a:lnTo>
                      <a:pt x="1447" y="1174"/>
                    </a:lnTo>
                    <a:lnTo>
                      <a:pt x="1377" y="1156"/>
                    </a:lnTo>
                    <a:lnTo>
                      <a:pt x="1297" y="1174"/>
                    </a:lnTo>
                    <a:lnTo>
                      <a:pt x="1236" y="1226"/>
                    </a:lnTo>
                    <a:lnTo>
                      <a:pt x="1209" y="1350"/>
                    </a:lnTo>
                    <a:lnTo>
                      <a:pt x="1209" y="1456"/>
                    </a:lnTo>
                    <a:lnTo>
                      <a:pt x="1183" y="1526"/>
                    </a:lnTo>
                    <a:lnTo>
                      <a:pt x="1130" y="1456"/>
                    </a:lnTo>
                    <a:lnTo>
                      <a:pt x="1059" y="1456"/>
                    </a:lnTo>
                    <a:lnTo>
                      <a:pt x="1006" y="1491"/>
                    </a:lnTo>
                    <a:lnTo>
                      <a:pt x="927" y="1526"/>
                    </a:lnTo>
                    <a:lnTo>
                      <a:pt x="856" y="1518"/>
                    </a:lnTo>
                    <a:lnTo>
                      <a:pt x="794" y="1500"/>
                    </a:lnTo>
                    <a:lnTo>
                      <a:pt x="759" y="1438"/>
                    </a:lnTo>
                    <a:lnTo>
                      <a:pt x="689" y="1429"/>
                    </a:lnTo>
                    <a:lnTo>
                      <a:pt x="627" y="1385"/>
                    </a:lnTo>
                    <a:lnTo>
                      <a:pt x="539" y="1341"/>
                    </a:lnTo>
                    <a:lnTo>
                      <a:pt x="503" y="1394"/>
                    </a:lnTo>
                    <a:lnTo>
                      <a:pt x="450" y="1368"/>
                    </a:lnTo>
                    <a:lnTo>
                      <a:pt x="468" y="1297"/>
                    </a:lnTo>
                    <a:lnTo>
                      <a:pt x="433" y="1262"/>
                    </a:lnTo>
                    <a:lnTo>
                      <a:pt x="441" y="1174"/>
                    </a:lnTo>
                    <a:lnTo>
                      <a:pt x="397" y="1129"/>
                    </a:lnTo>
                    <a:lnTo>
                      <a:pt x="336" y="1191"/>
                    </a:lnTo>
                    <a:lnTo>
                      <a:pt x="256" y="1182"/>
                    </a:lnTo>
                    <a:lnTo>
                      <a:pt x="186" y="1103"/>
                    </a:lnTo>
                    <a:lnTo>
                      <a:pt x="168" y="1024"/>
                    </a:lnTo>
                    <a:lnTo>
                      <a:pt x="88" y="971"/>
                    </a:lnTo>
                    <a:lnTo>
                      <a:pt x="27" y="1050"/>
                    </a:lnTo>
                    <a:lnTo>
                      <a:pt x="9" y="1103"/>
                    </a:lnTo>
                    <a:lnTo>
                      <a:pt x="44" y="1165"/>
                    </a:lnTo>
                    <a:lnTo>
                      <a:pt x="88" y="1174"/>
                    </a:lnTo>
                    <a:lnTo>
                      <a:pt x="88" y="1235"/>
                    </a:lnTo>
                    <a:lnTo>
                      <a:pt x="62" y="1279"/>
                    </a:lnTo>
                    <a:lnTo>
                      <a:pt x="35" y="1332"/>
                    </a:lnTo>
                    <a:lnTo>
                      <a:pt x="0" y="1385"/>
                    </a:lnTo>
                    <a:lnTo>
                      <a:pt x="9" y="1456"/>
                    </a:lnTo>
                    <a:lnTo>
                      <a:pt x="27" y="1526"/>
                    </a:lnTo>
                    <a:lnTo>
                      <a:pt x="88" y="1509"/>
                    </a:lnTo>
                    <a:lnTo>
                      <a:pt x="150" y="1482"/>
                    </a:lnTo>
                    <a:lnTo>
                      <a:pt x="203" y="1518"/>
                    </a:lnTo>
                    <a:lnTo>
                      <a:pt x="265" y="1500"/>
                    </a:lnTo>
                    <a:lnTo>
                      <a:pt x="309" y="1456"/>
                    </a:lnTo>
                    <a:lnTo>
                      <a:pt x="344" y="1438"/>
                    </a:lnTo>
                    <a:lnTo>
                      <a:pt x="380" y="1491"/>
                    </a:lnTo>
                    <a:lnTo>
                      <a:pt x="415" y="1588"/>
                    </a:lnTo>
                    <a:lnTo>
                      <a:pt x="371" y="1641"/>
                    </a:lnTo>
                    <a:lnTo>
                      <a:pt x="415" y="1712"/>
                    </a:lnTo>
                    <a:lnTo>
                      <a:pt x="459" y="1765"/>
                    </a:lnTo>
                    <a:lnTo>
                      <a:pt x="477" y="1809"/>
                    </a:lnTo>
                    <a:lnTo>
                      <a:pt x="539" y="1809"/>
                    </a:lnTo>
                    <a:lnTo>
                      <a:pt x="636" y="1835"/>
                    </a:lnTo>
                    <a:lnTo>
                      <a:pt x="653" y="1888"/>
                    </a:lnTo>
                    <a:lnTo>
                      <a:pt x="724" y="1924"/>
                    </a:lnTo>
                    <a:lnTo>
                      <a:pt x="803" y="1888"/>
                    </a:lnTo>
                    <a:lnTo>
                      <a:pt x="874" y="1826"/>
                    </a:lnTo>
                    <a:lnTo>
                      <a:pt x="892" y="1765"/>
                    </a:lnTo>
                    <a:lnTo>
                      <a:pt x="944" y="1747"/>
                    </a:lnTo>
                    <a:lnTo>
                      <a:pt x="980" y="1703"/>
                    </a:lnTo>
                    <a:lnTo>
                      <a:pt x="1015" y="1765"/>
                    </a:lnTo>
                    <a:lnTo>
                      <a:pt x="1077" y="1809"/>
                    </a:lnTo>
                    <a:lnTo>
                      <a:pt x="1200" y="1826"/>
                    </a:lnTo>
                    <a:lnTo>
                      <a:pt x="1227" y="1888"/>
                    </a:lnTo>
                    <a:lnTo>
                      <a:pt x="1227" y="1959"/>
                    </a:lnTo>
                    <a:lnTo>
                      <a:pt x="1271" y="2003"/>
                    </a:lnTo>
                    <a:lnTo>
                      <a:pt x="1342" y="2038"/>
                    </a:lnTo>
                    <a:lnTo>
                      <a:pt x="1350" y="2118"/>
                    </a:lnTo>
                    <a:lnTo>
                      <a:pt x="1395" y="2206"/>
                    </a:lnTo>
                    <a:lnTo>
                      <a:pt x="1412" y="2268"/>
                    </a:lnTo>
                    <a:lnTo>
                      <a:pt x="1377" y="2321"/>
                    </a:lnTo>
                    <a:lnTo>
                      <a:pt x="1333" y="2400"/>
                    </a:lnTo>
                    <a:lnTo>
                      <a:pt x="1386" y="2435"/>
                    </a:lnTo>
                    <a:lnTo>
                      <a:pt x="1483" y="2427"/>
                    </a:lnTo>
                    <a:lnTo>
                      <a:pt x="1527" y="2479"/>
                    </a:lnTo>
                    <a:lnTo>
                      <a:pt x="1527" y="2550"/>
                    </a:lnTo>
                    <a:lnTo>
                      <a:pt x="1597" y="2559"/>
                    </a:lnTo>
                    <a:lnTo>
                      <a:pt x="1624" y="2612"/>
                    </a:lnTo>
                    <a:lnTo>
                      <a:pt x="1695" y="2603"/>
                    </a:lnTo>
                    <a:lnTo>
                      <a:pt x="1748" y="2674"/>
                    </a:lnTo>
                    <a:lnTo>
                      <a:pt x="1862" y="2682"/>
                    </a:lnTo>
                    <a:lnTo>
                      <a:pt x="1915" y="2612"/>
                    </a:lnTo>
                    <a:lnTo>
                      <a:pt x="1889" y="2541"/>
                    </a:lnTo>
                    <a:lnTo>
                      <a:pt x="1933" y="2462"/>
                    </a:lnTo>
                    <a:lnTo>
                      <a:pt x="1915" y="2374"/>
                    </a:lnTo>
                    <a:lnTo>
                      <a:pt x="1933" y="2329"/>
                    </a:lnTo>
                    <a:lnTo>
                      <a:pt x="1995" y="2312"/>
                    </a:lnTo>
                    <a:lnTo>
                      <a:pt x="2056" y="2259"/>
                    </a:lnTo>
                    <a:lnTo>
                      <a:pt x="2091" y="2188"/>
                    </a:lnTo>
                    <a:lnTo>
                      <a:pt x="2039" y="2153"/>
                    </a:lnTo>
                    <a:lnTo>
                      <a:pt x="2056" y="2091"/>
                    </a:lnTo>
                    <a:lnTo>
                      <a:pt x="2039" y="2021"/>
                    </a:lnTo>
                    <a:lnTo>
                      <a:pt x="2082" y="1985"/>
                    </a:lnTo>
                    <a:lnTo>
                      <a:pt x="2135" y="1932"/>
                    </a:lnTo>
                    <a:lnTo>
                      <a:pt x="2179" y="1897"/>
                    </a:lnTo>
                    <a:lnTo>
                      <a:pt x="2250" y="1924"/>
                    </a:lnTo>
                    <a:lnTo>
                      <a:pt x="2320" y="1950"/>
                    </a:lnTo>
                    <a:lnTo>
                      <a:pt x="2400" y="1924"/>
                    </a:lnTo>
                    <a:lnTo>
                      <a:pt x="2479" y="1879"/>
                    </a:lnTo>
                    <a:lnTo>
                      <a:pt x="2523" y="1809"/>
                    </a:lnTo>
                    <a:lnTo>
                      <a:pt x="2576" y="1756"/>
                    </a:lnTo>
                    <a:lnTo>
                      <a:pt x="2603" y="1712"/>
                    </a:lnTo>
                    <a:lnTo>
                      <a:pt x="2673" y="1632"/>
                    </a:lnTo>
                    <a:lnTo>
                      <a:pt x="2717" y="1694"/>
                    </a:lnTo>
                    <a:lnTo>
                      <a:pt x="2797" y="1712"/>
                    </a:lnTo>
                    <a:lnTo>
                      <a:pt x="2797" y="1641"/>
                    </a:lnTo>
                    <a:lnTo>
                      <a:pt x="2788" y="1562"/>
                    </a:lnTo>
                    <a:lnTo>
                      <a:pt x="2850" y="1518"/>
                    </a:lnTo>
                    <a:lnTo>
                      <a:pt x="2814" y="1438"/>
                    </a:lnTo>
                    <a:lnTo>
                      <a:pt x="2779" y="1403"/>
                    </a:lnTo>
                    <a:lnTo>
                      <a:pt x="2691" y="1368"/>
                    </a:lnTo>
                    <a:lnTo>
                      <a:pt x="2603" y="1324"/>
                    </a:lnTo>
                    <a:lnTo>
                      <a:pt x="2647" y="1271"/>
                    </a:lnTo>
                    <a:lnTo>
                      <a:pt x="2691" y="1165"/>
                    </a:lnTo>
                    <a:lnTo>
                      <a:pt x="2691" y="1085"/>
                    </a:lnTo>
                    <a:lnTo>
                      <a:pt x="2655" y="1015"/>
                    </a:lnTo>
                    <a:lnTo>
                      <a:pt x="2638" y="926"/>
                    </a:lnTo>
                    <a:lnTo>
                      <a:pt x="2655" y="838"/>
                    </a:lnTo>
                    <a:lnTo>
                      <a:pt x="2726" y="768"/>
                    </a:lnTo>
                    <a:lnTo>
                      <a:pt x="2832" y="697"/>
                    </a:lnTo>
                    <a:lnTo>
                      <a:pt x="2920" y="635"/>
                    </a:lnTo>
                    <a:lnTo>
                      <a:pt x="2964" y="556"/>
                    </a:lnTo>
                    <a:lnTo>
                      <a:pt x="2956" y="468"/>
                    </a:lnTo>
                    <a:lnTo>
                      <a:pt x="3158" y="9"/>
                    </a:lnTo>
                    <a:lnTo>
                      <a:pt x="3097" y="18"/>
                    </a:lnTo>
                    <a:lnTo>
                      <a:pt x="3026" y="18"/>
                    </a:lnTo>
                  </a:path>
                </a:pathLst>
              </a:custGeom>
              <a:solidFill>
                <a:schemeClr val="bg1">
                  <a:lumMod val="95000"/>
                </a:schemeClr>
              </a:solidFill>
              <a:ln w="9525">
                <a:solidFill>
                  <a:schemeClr val="bg1"/>
                </a:solidFill>
                <a:round/>
                <a:headEnd/>
                <a:tailEnd/>
              </a:ln>
            </p:spPr>
            <p:txBody>
              <a:bodyPr wrap="none"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3" name="Freeform 21">
                <a:extLst>
                  <a:ext uri="{FF2B5EF4-FFF2-40B4-BE49-F238E27FC236}">
                    <a16:creationId xmlns:a16="http://schemas.microsoft.com/office/drawing/2014/main" id="{06172C13-5D0E-48A9-AF39-BC55BCC5C57C}"/>
                  </a:ext>
                </a:extLst>
              </p:cNvPr>
              <p:cNvSpPr>
                <a:spLocks noChangeArrowheads="1"/>
              </p:cNvSpPr>
              <p:nvPr/>
            </p:nvSpPr>
            <p:spPr bwMode="auto">
              <a:xfrm>
                <a:off x="5072459" y="2369829"/>
                <a:ext cx="1223096" cy="724796"/>
              </a:xfrm>
              <a:custGeom>
                <a:avLst/>
                <a:gdLst>
                  <a:gd name="T0" fmla="*/ 2147483646 w 3847"/>
                  <a:gd name="T1" fmla="*/ 2147483646 h 2348"/>
                  <a:gd name="T2" fmla="*/ 2147483646 w 3847"/>
                  <a:gd name="T3" fmla="*/ 2147483646 h 2348"/>
                  <a:gd name="T4" fmla="*/ 2147483646 w 3847"/>
                  <a:gd name="T5" fmla="*/ 2147483646 h 2348"/>
                  <a:gd name="T6" fmla="*/ 2147483646 w 3847"/>
                  <a:gd name="T7" fmla="*/ 2147483646 h 2348"/>
                  <a:gd name="T8" fmla="*/ 2147483646 w 3847"/>
                  <a:gd name="T9" fmla="*/ 2147483646 h 2348"/>
                  <a:gd name="T10" fmla="*/ 2147483646 w 3847"/>
                  <a:gd name="T11" fmla="*/ 2147483646 h 2348"/>
                  <a:gd name="T12" fmla="*/ 2147483646 w 3847"/>
                  <a:gd name="T13" fmla="*/ 2147483646 h 2348"/>
                  <a:gd name="T14" fmla="*/ 2147483646 w 3847"/>
                  <a:gd name="T15" fmla="*/ 2147483646 h 2348"/>
                  <a:gd name="T16" fmla="*/ 2147483646 w 3847"/>
                  <a:gd name="T17" fmla="*/ 2147483646 h 2348"/>
                  <a:gd name="T18" fmla="*/ 2147483646 w 3847"/>
                  <a:gd name="T19" fmla="*/ 2147483646 h 2348"/>
                  <a:gd name="T20" fmla="*/ 2147483646 w 3847"/>
                  <a:gd name="T21" fmla="*/ 2147483646 h 2348"/>
                  <a:gd name="T22" fmla="*/ 2147483646 w 3847"/>
                  <a:gd name="T23" fmla="*/ 2147483646 h 2348"/>
                  <a:gd name="T24" fmla="*/ 2147483646 w 3847"/>
                  <a:gd name="T25" fmla="*/ 2147483646 h 2348"/>
                  <a:gd name="T26" fmla="*/ 2147483646 w 3847"/>
                  <a:gd name="T27" fmla="*/ 2147483646 h 2348"/>
                  <a:gd name="T28" fmla="*/ 2147483646 w 3847"/>
                  <a:gd name="T29" fmla="*/ 2147483646 h 2348"/>
                  <a:gd name="T30" fmla="*/ 2147483646 w 3847"/>
                  <a:gd name="T31" fmla="*/ 2147483646 h 2348"/>
                  <a:gd name="T32" fmla="*/ 2147483646 w 3847"/>
                  <a:gd name="T33" fmla="*/ 2147483646 h 2348"/>
                  <a:gd name="T34" fmla="*/ 2147483646 w 3847"/>
                  <a:gd name="T35" fmla="*/ 2147483646 h 2348"/>
                  <a:gd name="T36" fmla="*/ 2147483646 w 3847"/>
                  <a:gd name="T37" fmla="*/ 2147483646 h 2348"/>
                  <a:gd name="T38" fmla="*/ 2147483646 w 3847"/>
                  <a:gd name="T39" fmla="*/ 2147483646 h 2348"/>
                  <a:gd name="T40" fmla="*/ 2147483646 w 3847"/>
                  <a:gd name="T41" fmla="*/ 2147483646 h 2348"/>
                  <a:gd name="T42" fmla="*/ 2147483646 w 3847"/>
                  <a:gd name="T43" fmla="*/ 0 h 2348"/>
                  <a:gd name="T44" fmla="*/ 2147483646 w 3847"/>
                  <a:gd name="T45" fmla="*/ 2147483646 h 2348"/>
                  <a:gd name="T46" fmla="*/ 2147483646 w 3847"/>
                  <a:gd name="T47" fmla="*/ 2147483646 h 2348"/>
                  <a:gd name="T48" fmla="*/ 2147483646 w 3847"/>
                  <a:gd name="T49" fmla="*/ 2147483646 h 2348"/>
                  <a:gd name="T50" fmla="*/ 2147483646 w 3847"/>
                  <a:gd name="T51" fmla="*/ 2147483646 h 2348"/>
                  <a:gd name="T52" fmla="*/ 2147483646 w 3847"/>
                  <a:gd name="T53" fmla="*/ 2147483646 h 2348"/>
                  <a:gd name="T54" fmla="*/ 2147483646 w 3847"/>
                  <a:gd name="T55" fmla="*/ 2147483646 h 2348"/>
                  <a:gd name="T56" fmla="*/ 2147483646 w 3847"/>
                  <a:gd name="T57" fmla="*/ 2147483646 h 2348"/>
                  <a:gd name="T58" fmla="*/ 2147483646 w 3847"/>
                  <a:gd name="T59" fmla="*/ 2147483646 h 2348"/>
                  <a:gd name="T60" fmla="*/ 2147483646 w 3847"/>
                  <a:gd name="T61" fmla="*/ 2147483646 h 2348"/>
                  <a:gd name="T62" fmla="*/ 2147483646 w 3847"/>
                  <a:gd name="T63" fmla="*/ 2147483646 h 2348"/>
                  <a:gd name="T64" fmla="*/ 2147483646 w 3847"/>
                  <a:gd name="T65" fmla="*/ 2147483646 h 2348"/>
                  <a:gd name="T66" fmla="*/ 2147483646 w 3847"/>
                  <a:gd name="T67" fmla="*/ 2147483646 h 2348"/>
                  <a:gd name="T68" fmla="*/ 2147483646 w 3847"/>
                  <a:gd name="T69" fmla="*/ 2147483646 h 2348"/>
                  <a:gd name="T70" fmla="*/ 2147483646 w 3847"/>
                  <a:gd name="T71" fmla="*/ 2147483646 h 2348"/>
                  <a:gd name="T72" fmla="*/ 2147483646 w 3847"/>
                  <a:gd name="T73" fmla="*/ 2147483646 h 2348"/>
                  <a:gd name="T74" fmla="*/ 2147483646 w 3847"/>
                  <a:gd name="T75" fmla="*/ 2147483646 h 2348"/>
                  <a:gd name="T76" fmla="*/ 2147483646 w 3847"/>
                  <a:gd name="T77" fmla="*/ 2147483646 h 2348"/>
                  <a:gd name="T78" fmla="*/ 2147483646 w 3847"/>
                  <a:gd name="T79" fmla="*/ 2147483646 h 2348"/>
                  <a:gd name="T80" fmla="*/ 2147483646 w 3847"/>
                  <a:gd name="T81" fmla="*/ 2147483646 h 2348"/>
                  <a:gd name="T82" fmla="*/ 2147483646 w 3847"/>
                  <a:gd name="T83" fmla="*/ 2147483646 h 2348"/>
                  <a:gd name="T84" fmla="*/ 2147483646 w 3847"/>
                  <a:gd name="T85" fmla="*/ 2147483646 h 234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847" h="2348">
                    <a:moveTo>
                      <a:pt x="26" y="1862"/>
                    </a:moveTo>
                    <a:lnTo>
                      <a:pt x="0" y="1791"/>
                    </a:lnTo>
                    <a:lnTo>
                      <a:pt x="44" y="1712"/>
                    </a:lnTo>
                    <a:lnTo>
                      <a:pt x="26" y="1624"/>
                    </a:lnTo>
                    <a:lnTo>
                      <a:pt x="44" y="1579"/>
                    </a:lnTo>
                    <a:lnTo>
                      <a:pt x="106" y="1562"/>
                    </a:lnTo>
                    <a:lnTo>
                      <a:pt x="167" y="1509"/>
                    </a:lnTo>
                    <a:lnTo>
                      <a:pt x="202" y="1438"/>
                    </a:lnTo>
                    <a:lnTo>
                      <a:pt x="150" y="1403"/>
                    </a:lnTo>
                    <a:lnTo>
                      <a:pt x="167" y="1341"/>
                    </a:lnTo>
                    <a:lnTo>
                      <a:pt x="150" y="1271"/>
                    </a:lnTo>
                    <a:lnTo>
                      <a:pt x="193" y="1235"/>
                    </a:lnTo>
                    <a:lnTo>
                      <a:pt x="246" y="1182"/>
                    </a:lnTo>
                    <a:lnTo>
                      <a:pt x="290" y="1147"/>
                    </a:lnTo>
                    <a:lnTo>
                      <a:pt x="361" y="1174"/>
                    </a:lnTo>
                    <a:lnTo>
                      <a:pt x="431" y="1200"/>
                    </a:lnTo>
                    <a:lnTo>
                      <a:pt x="511" y="1174"/>
                    </a:lnTo>
                    <a:lnTo>
                      <a:pt x="590" y="1129"/>
                    </a:lnTo>
                    <a:lnTo>
                      <a:pt x="634" y="1059"/>
                    </a:lnTo>
                    <a:lnTo>
                      <a:pt x="687" y="1006"/>
                    </a:lnTo>
                    <a:lnTo>
                      <a:pt x="714" y="962"/>
                    </a:lnTo>
                    <a:lnTo>
                      <a:pt x="784" y="882"/>
                    </a:lnTo>
                    <a:lnTo>
                      <a:pt x="828" y="944"/>
                    </a:lnTo>
                    <a:lnTo>
                      <a:pt x="908" y="962"/>
                    </a:lnTo>
                    <a:lnTo>
                      <a:pt x="908" y="891"/>
                    </a:lnTo>
                    <a:lnTo>
                      <a:pt x="899" y="812"/>
                    </a:lnTo>
                    <a:lnTo>
                      <a:pt x="961" y="768"/>
                    </a:lnTo>
                    <a:lnTo>
                      <a:pt x="925" y="688"/>
                    </a:lnTo>
                    <a:lnTo>
                      <a:pt x="890" y="653"/>
                    </a:lnTo>
                    <a:lnTo>
                      <a:pt x="802" y="618"/>
                    </a:lnTo>
                    <a:lnTo>
                      <a:pt x="714" y="574"/>
                    </a:lnTo>
                    <a:lnTo>
                      <a:pt x="758" y="521"/>
                    </a:lnTo>
                    <a:lnTo>
                      <a:pt x="802" y="415"/>
                    </a:lnTo>
                    <a:lnTo>
                      <a:pt x="802" y="335"/>
                    </a:lnTo>
                    <a:lnTo>
                      <a:pt x="766" y="265"/>
                    </a:lnTo>
                    <a:lnTo>
                      <a:pt x="749" y="176"/>
                    </a:lnTo>
                    <a:lnTo>
                      <a:pt x="837" y="168"/>
                    </a:lnTo>
                    <a:lnTo>
                      <a:pt x="899" y="185"/>
                    </a:lnTo>
                    <a:lnTo>
                      <a:pt x="916" y="247"/>
                    </a:lnTo>
                    <a:lnTo>
                      <a:pt x="952" y="300"/>
                    </a:lnTo>
                    <a:lnTo>
                      <a:pt x="1005" y="291"/>
                    </a:lnTo>
                    <a:lnTo>
                      <a:pt x="1049" y="335"/>
                    </a:lnTo>
                    <a:lnTo>
                      <a:pt x="1128" y="291"/>
                    </a:lnTo>
                    <a:lnTo>
                      <a:pt x="1217" y="247"/>
                    </a:lnTo>
                    <a:lnTo>
                      <a:pt x="1287" y="221"/>
                    </a:lnTo>
                    <a:lnTo>
                      <a:pt x="1402" y="221"/>
                    </a:lnTo>
                    <a:lnTo>
                      <a:pt x="1428" y="176"/>
                    </a:lnTo>
                    <a:lnTo>
                      <a:pt x="1508" y="176"/>
                    </a:lnTo>
                    <a:lnTo>
                      <a:pt x="1578" y="141"/>
                    </a:lnTo>
                    <a:lnTo>
                      <a:pt x="1684" y="141"/>
                    </a:lnTo>
                    <a:lnTo>
                      <a:pt x="1746" y="168"/>
                    </a:lnTo>
                    <a:lnTo>
                      <a:pt x="1861" y="168"/>
                    </a:lnTo>
                    <a:lnTo>
                      <a:pt x="1923" y="124"/>
                    </a:lnTo>
                    <a:lnTo>
                      <a:pt x="2011" y="132"/>
                    </a:lnTo>
                    <a:lnTo>
                      <a:pt x="2099" y="97"/>
                    </a:lnTo>
                    <a:lnTo>
                      <a:pt x="2178" y="53"/>
                    </a:lnTo>
                    <a:lnTo>
                      <a:pt x="2284" y="115"/>
                    </a:lnTo>
                    <a:lnTo>
                      <a:pt x="2364" y="79"/>
                    </a:lnTo>
                    <a:lnTo>
                      <a:pt x="2461" y="97"/>
                    </a:lnTo>
                    <a:lnTo>
                      <a:pt x="2558" y="115"/>
                    </a:lnTo>
                    <a:lnTo>
                      <a:pt x="2690" y="97"/>
                    </a:lnTo>
                    <a:lnTo>
                      <a:pt x="2814" y="124"/>
                    </a:lnTo>
                    <a:lnTo>
                      <a:pt x="2893" y="88"/>
                    </a:lnTo>
                    <a:lnTo>
                      <a:pt x="2981" y="115"/>
                    </a:lnTo>
                    <a:lnTo>
                      <a:pt x="3079" y="44"/>
                    </a:lnTo>
                    <a:lnTo>
                      <a:pt x="3167" y="0"/>
                    </a:lnTo>
                    <a:lnTo>
                      <a:pt x="3299" y="44"/>
                    </a:lnTo>
                    <a:lnTo>
                      <a:pt x="3387" y="35"/>
                    </a:lnTo>
                    <a:lnTo>
                      <a:pt x="3502" y="79"/>
                    </a:lnTo>
                    <a:lnTo>
                      <a:pt x="3555" y="132"/>
                    </a:lnTo>
                    <a:lnTo>
                      <a:pt x="3590" y="185"/>
                    </a:lnTo>
                    <a:lnTo>
                      <a:pt x="3661" y="185"/>
                    </a:lnTo>
                    <a:lnTo>
                      <a:pt x="3732" y="221"/>
                    </a:lnTo>
                    <a:lnTo>
                      <a:pt x="3758" y="265"/>
                    </a:lnTo>
                    <a:lnTo>
                      <a:pt x="3846" y="256"/>
                    </a:lnTo>
                    <a:lnTo>
                      <a:pt x="3838" y="309"/>
                    </a:lnTo>
                    <a:lnTo>
                      <a:pt x="3785" y="335"/>
                    </a:lnTo>
                    <a:lnTo>
                      <a:pt x="3758" y="406"/>
                    </a:lnTo>
                    <a:lnTo>
                      <a:pt x="3696" y="441"/>
                    </a:lnTo>
                    <a:lnTo>
                      <a:pt x="3679" y="494"/>
                    </a:lnTo>
                    <a:lnTo>
                      <a:pt x="3635" y="538"/>
                    </a:lnTo>
                    <a:lnTo>
                      <a:pt x="3635" y="591"/>
                    </a:lnTo>
                    <a:lnTo>
                      <a:pt x="3573" y="635"/>
                    </a:lnTo>
                    <a:lnTo>
                      <a:pt x="3564" y="688"/>
                    </a:lnTo>
                    <a:lnTo>
                      <a:pt x="3502" y="732"/>
                    </a:lnTo>
                    <a:lnTo>
                      <a:pt x="3476" y="776"/>
                    </a:lnTo>
                    <a:lnTo>
                      <a:pt x="3396" y="785"/>
                    </a:lnTo>
                    <a:lnTo>
                      <a:pt x="3326" y="812"/>
                    </a:lnTo>
                    <a:lnTo>
                      <a:pt x="3220" y="812"/>
                    </a:lnTo>
                    <a:lnTo>
                      <a:pt x="3114" y="882"/>
                    </a:lnTo>
                    <a:lnTo>
                      <a:pt x="3017" y="944"/>
                    </a:lnTo>
                    <a:lnTo>
                      <a:pt x="2946" y="988"/>
                    </a:lnTo>
                    <a:lnTo>
                      <a:pt x="2867" y="1041"/>
                    </a:lnTo>
                    <a:lnTo>
                      <a:pt x="2840" y="1138"/>
                    </a:lnTo>
                    <a:lnTo>
                      <a:pt x="2787" y="1182"/>
                    </a:lnTo>
                    <a:lnTo>
                      <a:pt x="2699" y="1235"/>
                    </a:lnTo>
                    <a:lnTo>
                      <a:pt x="2629" y="1288"/>
                    </a:lnTo>
                    <a:lnTo>
                      <a:pt x="2549" y="1332"/>
                    </a:lnTo>
                    <a:lnTo>
                      <a:pt x="2505" y="1447"/>
                    </a:lnTo>
                    <a:lnTo>
                      <a:pt x="2461" y="1527"/>
                    </a:lnTo>
                    <a:lnTo>
                      <a:pt x="2417" y="1579"/>
                    </a:lnTo>
                    <a:lnTo>
                      <a:pt x="2328" y="1606"/>
                    </a:lnTo>
                    <a:lnTo>
                      <a:pt x="2284" y="1668"/>
                    </a:lnTo>
                    <a:lnTo>
                      <a:pt x="2170" y="1694"/>
                    </a:lnTo>
                    <a:lnTo>
                      <a:pt x="2037" y="1765"/>
                    </a:lnTo>
                    <a:lnTo>
                      <a:pt x="1940" y="1818"/>
                    </a:lnTo>
                    <a:lnTo>
                      <a:pt x="1772" y="1853"/>
                    </a:lnTo>
                    <a:lnTo>
                      <a:pt x="1746" y="1924"/>
                    </a:lnTo>
                    <a:lnTo>
                      <a:pt x="1658" y="1950"/>
                    </a:lnTo>
                    <a:lnTo>
                      <a:pt x="1543" y="1985"/>
                    </a:lnTo>
                    <a:lnTo>
                      <a:pt x="1367" y="2197"/>
                    </a:lnTo>
                    <a:lnTo>
                      <a:pt x="1287" y="2224"/>
                    </a:lnTo>
                    <a:lnTo>
                      <a:pt x="1225" y="2197"/>
                    </a:lnTo>
                    <a:lnTo>
                      <a:pt x="1137" y="2153"/>
                    </a:lnTo>
                    <a:lnTo>
                      <a:pt x="1031" y="2162"/>
                    </a:lnTo>
                    <a:lnTo>
                      <a:pt x="952" y="2206"/>
                    </a:lnTo>
                    <a:lnTo>
                      <a:pt x="855" y="2294"/>
                    </a:lnTo>
                    <a:lnTo>
                      <a:pt x="793" y="2268"/>
                    </a:lnTo>
                    <a:lnTo>
                      <a:pt x="731" y="2294"/>
                    </a:lnTo>
                    <a:lnTo>
                      <a:pt x="652" y="2268"/>
                    </a:lnTo>
                    <a:lnTo>
                      <a:pt x="581" y="2329"/>
                    </a:lnTo>
                    <a:lnTo>
                      <a:pt x="511" y="2303"/>
                    </a:lnTo>
                    <a:lnTo>
                      <a:pt x="440" y="2347"/>
                    </a:lnTo>
                    <a:lnTo>
                      <a:pt x="387" y="2285"/>
                    </a:lnTo>
                    <a:lnTo>
                      <a:pt x="343" y="2215"/>
                    </a:lnTo>
                    <a:lnTo>
                      <a:pt x="246" y="2135"/>
                    </a:lnTo>
                    <a:lnTo>
                      <a:pt x="150" y="2029"/>
                    </a:lnTo>
                    <a:lnTo>
                      <a:pt x="79" y="1950"/>
                    </a:lnTo>
                    <a:lnTo>
                      <a:pt x="26" y="1862"/>
                    </a:lnTo>
                  </a:path>
                </a:pathLst>
              </a:custGeom>
              <a:solidFill>
                <a:schemeClr val="bg1">
                  <a:lumMod val="95000"/>
                </a:schemeClr>
              </a:solidFill>
              <a:ln w="9525">
                <a:solidFill>
                  <a:schemeClr val="bg1"/>
                </a:solidFill>
                <a:round/>
                <a:headEnd/>
                <a:tailEnd/>
              </a:ln>
            </p:spPr>
            <p:txBody>
              <a:bodyPr wrap="none"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4" name="Freeform 22">
                <a:extLst>
                  <a:ext uri="{FF2B5EF4-FFF2-40B4-BE49-F238E27FC236}">
                    <a16:creationId xmlns:a16="http://schemas.microsoft.com/office/drawing/2014/main" id="{17A83566-1A27-4CC8-9273-470F780A2BBA}"/>
                  </a:ext>
                </a:extLst>
              </p:cNvPr>
              <p:cNvSpPr>
                <a:spLocks noChangeArrowheads="1"/>
              </p:cNvSpPr>
              <p:nvPr/>
            </p:nvSpPr>
            <p:spPr bwMode="auto">
              <a:xfrm>
                <a:off x="4402000" y="2857568"/>
                <a:ext cx="1457335" cy="1164851"/>
              </a:xfrm>
              <a:custGeom>
                <a:avLst/>
                <a:gdLst>
                  <a:gd name="T0" fmla="*/ 2147483646 w 4580"/>
                  <a:gd name="T1" fmla="*/ 2147483646 h 3769"/>
                  <a:gd name="T2" fmla="*/ 2147483646 w 4580"/>
                  <a:gd name="T3" fmla="*/ 2147483646 h 3769"/>
                  <a:gd name="T4" fmla="*/ 2147483646 w 4580"/>
                  <a:gd name="T5" fmla="*/ 2147483646 h 3769"/>
                  <a:gd name="T6" fmla="*/ 2147483646 w 4580"/>
                  <a:gd name="T7" fmla="*/ 2147483646 h 3769"/>
                  <a:gd name="T8" fmla="*/ 2147483646 w 4580"/>
                  <a:gd name="T9" fmla="*/ 2147483646 h 3769"/>
                  <a:gd name="T10" fmla="*/ 2147483646 w 4580"/>
                  <a:gd name="T11" fmla="*/ 2147483646 h 3769"/>
                  <a:gd name="T12" fmla="*/ 2147483646 w 4580"/>
                  <a:gd name="T13" fmla="*/ 2147483646 h 3769"/>
                  <a:gd name="T14" fmla="*/ 2147483646 w 4580"/>
                  <a:gd name="T15" fmla="*/ 2147483646 h 3769"/>
                  <a:gd name="T16" fmla="*/ 2147483646 w 4580"/>
                  <a:gd name="T17" fmla="*/ 2147483646 h 3769"/>
                  <a:gd name="T18" fmla="*/ 2147483646 w 4580"/>
                  <a:gd name="T19" fmla="*/ 2147483646 h 3769"/>
                  <a:gd name="T20" fmla="*/ 2147483646 w 4580"/>
                  <a:gd name="T21" fmla="*/ 2147483646 h 3769"/>
                  <a:gd name="T22" fmla="*/ 2147483646 w 4580"/>
                  <a:gd name="T23" fmla="*/ 2147483646 h 3769"/>
                  <a:gd name="T24" fmla="*/ 2147483646 w 4580"/>
                  <a:gd name="T25" fmla="*/ 2147483646 h 3769"/>
                  <a:gd name="T26" fmla="*/ 2147483646 w 4580"/>
                  <a:gd name="T27" fmla="*/ 2147483646 h 3769"/>
                  <a:gd name="T28" fmla="*/ 2147483646 w 4580"/>
                  <a:gd name="T29" fmla="*/ 2147483646 h 3769"/>
                  <a:gd name="T30" fmla="*/ 2147483646 w 4580"/>
                  <a:gd name="T31" fmla="*/ 2147483646 h 3769"/>
                  <a:gd name="T32" fmla="*/ 2147483646 w 4580"/>
                  <a:gd name="T33" fmla="*/ 2147483646 h 3769"/>
                  <a:gd name="T34" fmla="*/ 2147483646 w 4580"/>
                  <a:gd name="T35" fmla="*/ 2147483646 h 3769"/>
                  <a:gd name="T36" fmla="*/ 2147483646 w 4580"/>
                  <a:gd name="T37" fmla="*/ 2147483646 h 3769"/>
                  <a:gd name="T38" fmla="*/ 2147483646 w 4580"/>
                  <a:gd name="T39" fmla="*/ 2147483646 h 3769"/>
                  <a:gd name="T40" fmla="*/ 2147483646 w 4580"/>
                  <a:gd name="T41" fmla="*/ 2147483646 h 3769"/>
                  <a:gd name="T42" fmla="*/ 2147483646 w 4580"/>
                  <a:gd name="T43" fmla="*/ 2147483646 h 3769"/>
                  <a:gd name="T44" fmla="*/ 2147483646 w 4580"/>
                  <a:gd name="T45" fmla="*/ 2147483646 h 3769"/>
                  <a:gd name="T46" fmla="*/ 2147483646 w 4580"/>
                  <a:gd name="T47" fmla="*/ 2147483646 h 3769"/>
                  <a:gd name="T48" fmla="*/ 2147483646 w 4580"/>
                  <a:gd name="T49" fmla="*/ 2147483646 h 3769"/>
                  <a:gd name="T50" fmla="*/ 2147483646 w 4580"/>
                  <a:gd name="T51" fmla="*/ 2147483646 h 3769"/>
                  <a:gd name="T52" fmla="*/ 2147483646 w 4580"/>
                  <a:gd name="T53" fmla="*/ 2147483646 h 3769"/>
                  <a:gd name="T54" fmla="*/ 2147483646 w 4580"/>
                  <a:gd name="T55" fmla="*/ 2147483646 h 3769"/>
                  <a:gd name="T56" fmla="*/ 2147483646 w 4580"/>
                  <a:gd name="T57" fmla="*/ 2147483646 h 3769"/>
                  <a:gd name="T58" fmla="*/ 2147483646 w 4580"/>
                  <a:gd name="T59" fmla="*/ 2147483646 h 3769"/>
                  <a:gd name="T60" fmla="*/ 2147483646 w 4580"/>
                  <a:gd name="T61" fmla="*/ 2147483646 h 3769"/>
                  <a:gd name="T62" fmla="*/ 2147483646 w 4580"/>
                  <a:gd name="T63" fmla="*/ 2147483646 h 3769"/>
                  <a:gd name="T64" fmla="*/ 2147483646 w 4580"/>
                  <a:gd name="T65" fmla="*/ 2147483646 h 3769"/>
                  <a:gd name="T66" fmla="*/ 2147483646 w 4580"/>
                  <a:gd name="T67" fmla="*/ 2147483646 h 3769"/>
                  <a:gd name="T68" fmla="*/ 2147483646 w 4580"/>
                  <a:gd name="T69" fmla="*/ 2147483646 h 3769"/>
                  <a:gd name="T70" fmla="*/ 2147483646 w 4580"/>
                  <a:gd name="T71" fmla="*/ 2147483646 h 3769"/>
                  <a:gd name="T72" fmla="*/ 2147483646 w 4580"/>
                  <a:gd name="T73" fmla="*/ 2147483646 h 3769"/>
                  <a:gd name="T74" fmla="*/ 2147483646 w 4580"/>
                  <a:gd name="T75" fmla="*/ 2147483646 h 3769"/>
                  <a:gd name="T76" fmla="*/ 2147483646 w 4580"/>
                  <a:gd name="T77" fmla="*/ 2147483646 h 3769"/>
                  <a:gd name="T78" fmla="*/ 2147483646 w 4580"/>
                  <a:gd name="T79" fmla="*/ 2147483646 h 3769"/>
                  <a:gd name="T80" fmla="*/ 2147483646 w 4580"/>
                  <a:gd name="T81" fmla="*/ 2147483646 h 3769"/>
                  <a:gd name="T82" fmla="*/ 2147483646 w 4580"/>
                  <a:gd name="T83" fmla="*/ 2147483646 h 3769"/>
                  <a:gd name="T84" fmla="*/ 2147483646 w 4580"/>
                  <a:gd name="T85" fmla="*/ 2147483646 h 3769"/>
                  <a:gd name="T86" fmla="*/ 2147483646 w 4580"/>
                  <a:gd name="T87" fmla="*/ 2147483646 h 3769"/>
                  <a:gd name="T88" fmla="*/ 2147483646 w 4580"/>
                  <a:gd name="T89" fmla="*/ 2147483646 h 3769"/>
                  <a:gd name="T90" fmla="*/ 2147483646 w 4580"/>
                  <a:gd name="T91" fmla="*/ 2147483646 h 3769"/>
                  <a:gd name="T92" fmla="*/ 2147483646 w 4580"/>
                  <a:gd name="T93" fmla="*/ 2147483646 h 3769"/>
                  <a:gd name="T94" fmla="*/ 2147483646 w 4580"/>
                  <a:gd name="T95" fmla="*/ 2147483646 h 3769"/>
                  <a:gd name="T96" fmla="*/ 2147483646 w 4580"/>
                  <a:gd name="T97" fmla="*/ 2147483646 h 37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580" h="3769">
                    <a:moveTo>
                      <a:pt x="4508" y="0"/>
                    </a:moveTo>
                    <a:lnTo>
                      <a:pt x="4579" y="2259"/>
                    </a:lnTo>
                    <a:lnTo>
                      <a:pt x="4535" y="2277"/>
                    </a:lnTo>
                    <a:lnTo>
                      <a:pt x="4464" y="2242"/>
                    </a:lnTo>
                    <a:lnTo>
                      <a:pt x="4420" y="2268"/>
                    </a:lnTo>
                    <a:lnTo>
                      <a:pt x="4349" y="2268"/>
                    </a:lnTo>
                    <a:lnTo>
                      <a:pt x="4314" y="2233"/>
                    </a:lnTo>
                    <a:lnTo>
                      <a:pt x="4287" y="2198"/>
                    </a:lnTo>
                    <a:lnTo>
                      <a:pt x="4243" y="2268"/>
                    </a:lnTo>
                    <a:lnTo>
                      <a:pt x="4173" y="2295"/>
                    </a:lnTo>
                    <a:lnTo>
                      <a:pt x="4120" y="2251"/>
                    </a:lnTo>
                    <a:lnTo>
                      <a:pt x="4093" y="2295"/>
                    </a:lnTo>
                    <a:lnTo>
                      <a:pt x="4049" y="2277"/>
                    </a:lnTo>
                    <a:lnTo>
                      <a:pt x="3987" y="2312"/>
                    </a:lnTo>
                    <a:lnTo>
                      <a:pt x="3899" y="2312"/>
                    </a:lnTo>
                    <a:lnTo>
                      <a:pt x="3811" y="2312"/>
                    </a:lnTo>
                    <a:lnTo>
                      <a:pt x="3767" y="2268"/>
                    </a:lnTo>
                    <a:lnTo>
                      <a:pt x="3705" y="2330"/>
                    </a:lnTo>
                    <a:lnTo>
                      <a:pt x="3608" y="2339"/>
                    </a:lnTo>
                    <a:lnTo>
                      <a:pt x="3502" y="2356"/>
                    </a:lnTo>
                    <a:lnTo>
                      <a:pt x="3387" y="2374"/>
                    </a:lnTo>
                    <a:lnTo>
                      <a:pt x="3334" y="2303"/>
                    </a:lnTo>
                    <a:lnTo>
                      <a:pt x="3264" y="2303"/>
                    </a:lnTo>
                    <a:lnTo>
                      <a:pt x="3246" y="2348"/>
                    </a:lnTo>
                    <a:lnTo>
                      <a:pt x="3255" y="2427"/>
                    </a:lnTo>
                    <a:lnTo>
                      <a:pt x="3176" y="2383"/>
                    </a:lnTo>
                    <a:lnTo>
                      <a:pt x="3123" y="2418"/>
                    </a:lnTo>
                    <a:lnTo>
                      <a:pt x="3025" y="2418"/>
                    </a:lnTo>
                    <a:lnTo>
                      <a:pt x="2946" y="2480"/>
                    </a:lnTo>
                    <a:lnTo>
                      <a:pt x="2867" y="2480"/>
                    </a:lnTo>
                    <a:lnTo>
                      <a:pt x="2875" y="2524"/>
                    </a:lnTo>
                    <a:lnTo>
                      <a:pt x="2787" y="2542"/>
                    </a:lnTo>
                    <a:lnTo>
                      <a:pt x="2787" y="2595"/>
                    </a:lnTo>
                    <a:lnTo>
                      <a:pt x="2743" y="2630"/>
                    </a:lnTo>
                    <a:lnTo>
                      <a:pt x="2664" y="2612"/>
                    </a:lnTo>
                    <a:lnTo>
                      <a:pt x="2549" y="2630"/>
                    </a:lnTo>
                    <a:lnTo>
                      <a:pt x="2487" y="2621"/>
                    </a:lnTo>
                    <a:lnTo>
                      <a:pt x="2425" y="2656"/>
                    </a:lnTo>
                    <a:lnTo>
                      <a:pt x="2372" y="2709"/>
                    </a:lnTo>
                    <a:lnTo>
                      <a:pt x="2346" y="2762"/>
                    </a:lnTo>
                    <a:lnTo>
                      <a:pt x="2328" y="2806"/>
                    </a:lnTo>
                    <a:lnTo>
                      <a:pt x="2276" y="2806"/>
                    </a:lnTo>
                    <a:lnTo>
                      <a:pt x="2223" y="2824"/>
                    </a:lnTo>
                    <a:lnTo>
                      <a:pt x="2188" y="2868"/>
                    </a:lnTo>
                    <a:lnTo>
                      <a:pt x="2082" y="2877"/>
                    </a:lnTo>
                    <a:lnTo>
                      <a:pt x="2012" y="2886"/>
                    </a:lnTo>
                    <a:lnTo>
                      <a:pt x="1950" y="2921"/>
                    </a:lnTo>
                    <a:lnTo>
                      <a:pt x="1906" y="2903"/>
                    </a:lnTo>
                    <a:lnTo>
                      <a:pt x="1835" y="2921"/>
                    </a:lnTo>
                    <a:lnTo>
                      <a:pt x="1773" y="2895"/>
                    </a:lnTo>
                    <a:lnTo>
                      <a:pt x="1676" y="2921"/>
                    </a:lnTo>
                    <a:lnTo>
                      <a:pt x="1615" y="2886"/>
                    </a:lnTo>
                    <a:lnTo>
                      <a:pt x="1579" y="2939"/>
                    </a:lnTo>
                    <a:lnTo>
                      <a:pt x="1579" y="3715"/>
                    </a:lnTo>
                    <a:lnTo>
                      <a:pt x="1429" y="3724"/>
                    </a:lnTo>
                    <a:lnTo>
                      <a:pt x="1314" y="3751"/>
                    </a:lnTo>
                    <a:lnTo>
                      <a:pt x="1200" y="3768"/>
                    </a:lnTo>
                    <a:lnTo>
                      <a:pt x="1112" y="3733"/>
                    </a:lnTo>
                    <a:lnTo>
                      <a:pt x="1041" y="3680"/>
                    </a:lnTo>
                    <a:lnTo>
                      <a:pt x="961" y="3645"/>
                    </a:lnTo>
                    <a:lnTo>
                      <a:pt x="900" y="3583"/>
                    </a:lnTo>
                    <a:lnTo>
                      <a:pt x="803" y="3556"/>
                    </a:lnTo>
                    <a:lnTo>
                      <a:pt x="706" y="3539"/>
                    </a:lnTo>
                    <a:lnTo>
                      <a:pt x="617" y="3556"/>
                    </a:lnTo>
                    <a:lnTo>
                      <a:pt x="547" y="3503"/>
                    </a:lnTo>
                    <a:lnTo>
                      <a:pt x="467" y="3424"/>
                    </a:lnTo>
                    <a:lnTo>
                      <a:pt x="441" y="3353"/>
                    </a:lnTo>
                    <a:lnTo>
                      <a:pt x="397" y="3301"/>
                    </a:lnTo>
                    <a:lnTo>
                      <a:pt x="406" y="3159"/>
                    </a:lnTo>
                    <a:lnTo>
                      <a:pt x="370" y="3062"/>
                    </a:lnTo>
                    <a:lnTo>
                      <a:pt x="326" y="2974"/>
                    </a:lnTo>
                    <a:lnTo>
                      <a:pt x="326" y="2868"/>
                    </a:lnTo>
                    <a:lnTo>
                      <a:pt x="300" y="2780"/>
                    </a:lnTo>
                    <a:lnTo>
                      <a:pt x="353" y="2718"/>
                    </a:lnTo>
                    <a:lnTo>
                      <a:pt x="406" y="2612"/>
                    </a:lnTo>
                    <a:lnTo>
                      <a:pt x="388" y="2498"/>
                    </a:lnTo>
                    <a:lnTo>
                      <a:pt x="326" y="2436"/>
                    </a:lnTo>
                    <a:lnTo>
                      <a:pt x="211" y="2374"/>
                    </a:lnTo>
                    <a:lnTo>
                      <a:pt x="105" y="2339"/>
                    </a:lnTo>
                    <a:lnTo>
                      <a:pt x="0" y="2339"/>
                    </a:lnTo>
                    <a:lnTo>
                      <a:pt x="26" y="2268"/>
                    </a:lnTo>
                    <a:lnTo>
                      <a:pt x="150" y="2145"/>
                    </a:lnTo>
                    <a:lnTo>
                      <a:pt x="229" y="2074"/>
                    </a:lnTo>
                    <a:lnTo>
                      <a:pt x="308" y="1977"/>
                    </a:lnTo>
                    <a:lnTo>
                      <a:pt x="335" y="1915"/>
                    </a:lnTo>
                    <a:lnTo>
                      <a:pt x="335" y="1836"/>
                    </a:lnTo>
                    <a:lnTo>
                      <a:pt x="344" y="1748"/>
                    </a:lnTo>
                    <a:lnTo>
                      <a:pt x="370" y="1659"/>
                    </a:lnTo>
                    <a:lnTo>
                      <a:pt x="423" y="1633"/>
                    </a:lnTo>
                    <a:lnTo>
                      <a:pt x="441" y="1571"/>
                    </a:lnTo>
                    <a:lnTo>
                      <a:pt x="485" y="1518"/>
                    </a:lnTo>
                    <a:lnTo>
                      <a:pt x="529" y="1500"/>
                    </a:lnTo>
                    <a:lnTo>
                      <a:pt x="582" y="1448"/>
                    </a:lnTo>
                    <a:lnTo>
                      <a:pt x="626" y="1386"/>
                    </a:lnTo>
                    <a:lnTo>
                      <a:pt x="688" y="1271"/>
                    </a:lnTo>
                    <a:lnTo>
                      <a:pt x="803" y="1121"/>
                    </a:lnTo>
                    <a:lnTo>
                      <a:pt x="882" y="1112"/>
                    </a:lnTo>
                    <a:lnTo>
                      <a:pt x="970" y="1077"/>
                    </a:lnTo>
                    <a:lnTo>
                      <a:pt x="1023" y="1015"/>
                    </a:lnTo>
                    <a:lnTo>
                      <a:pt x="1120" y="1015"/>
                    </a:lnTo>
                    <a:lnTo>
                      <a:pt x="1200" y="980"/>
                    </a:lnTo>
                    <a:lnTo>
                      <a:pt x="1244" y="936"/>
                    </a:lnTo>
                    <a:lnTo>
                      <a:pt x="1306" y="900"/>
                    </a:lnTo>
                    <a:lnTo>
                      <a:pt x="1341" y="856"/>
                    </a:lnTo>
                    <a:lnTo>
                      <a:pt x="1288" y="768"/>
                    </a:lnTo>
                    <a:lnTo>
                      <a:pt x="1253" y="689"/>
                    </a:lnTo>
                    <a:lnTo>
                      <a:pt x="1297" y="609"/>
                    </a:lnTo>
                    <a:lnTo>
                      <a:pt x="1359" y="556"/>
                    </a:lnTo>
                    <a:lnTo>
                      <a:pt x="1438" y="565"/>
                    </a:lnTo>
                    <a:lnTo>
                      <a:pt x="1517" y="627"/>
                    </a:lnTo>
                    <a:lnTo>
                      <a:pt x="1544" y="733"/>
                    </a:lnTo>
                    <a:lnTo>
                      <a:pt x="1597" y="821"/>
                    </a:lnTo>
                    <a:lnTo>
                      <a:pt x="1667" y="821"/>
                    </a:lnTo>
                    <a:lnTo>
                      <a:pt x="1729" y="795"/>
                    </a:lnTo>
                    <a:lnTo>
                      <a:pt x="1782" y="750"/>
                    </a:lnTo>
                    <a:lnTo>
                      <a:pt x="1862" y="768"/>
                    </a:lnTo>
                    <a:lnTo>
                      <a:pt x="1950" y="803"/>
                    </a:lnTo>
                    <a:lnTo>
                      <a:pt x="2012" y="848"/>
                    </a:lnTo>
                    <a:lnTo>
                      <a:pt x="2082" y="874"/>
                    </a:lnTo>
                    <a:lnTo>
                      <a:pt x="2135" y="283"/>
                    </a:lnTo>
                    <a:lnTo>
                      <a:pt x="2188" y="371"/>
                    </a:lnTo>
                    <a:lnTo>
                      <a:pt x="2259" y="450"/>
                    </a:lnTo>
                    <a:lnTo>
                      <a:pt x="2355" y="556"/>
                    </a:lnTo>
                    <a:lnTo>
                      <a:pt x="2452" y="636"/>
                    </a:lnTo>
                    <a:lnTo>
                      <a:pt x="2496" y="706"/>
                    </a:lnTo>
                    <a:lnTo>
                      <a:pt x="2549" y="768"/>
                    </a:lnTo>
                    <a:lnTo>
                      <a:pt x="2620" y="724"/>
                    </a:lnTo>
                    <a:lnTo>
                      <a:pt x="2690" y="750"/>
                    </a:lnTo>
                    <a:lnTo>
                      <a:pt x="2761" y="689"/>
                    </a:lnTo>
                    <a:lnTo>
                      <a:pt x="2840" y="715"/>
                    </a:lnTo>
                    <a:lnTo>
                      <a:pt x="2902" y="689"/>
                    </a:lnTo>
                    <a:lnTo>
                      <a:pt x="2964" y="715"/>
                    </a:lnTo>
                    <a:lnTo>
                      <a:pt x="3061" y="627"/>
                    </a:lnTo>
                    <a:lnTo>
                      <a:pt x="3140" y="583"/>
                    </a:lnTo>
                    <a:lnTo>
                      <a:pt x="3246" y="574"/>
                    </a:lnTo>
                    <a:lnTo>
                      <a:pt x="3334" y="618"/>
                    </a:lnTo>
                    <a:lnTo>
                      <a:pt x="3396" y="645"/>
                    </a:lnTo>
                    <a:lnTo>
                      <a:pt x="3476" y="618"/>
                    </a:lnTo>
                    <a:lnTo>
                      <a:pt x="3652" y="406"/>
                    </a:lnTo>
                    <a:lnTo>
                      <a:pt x="3767" y="371"/>
                    </a:lnTo>
                    <a:lnTo>
                      <a:pt x="3855" y="345"/>
                    </a:lnTo>
                    <a:lnTo>
                      <a:pt x="3881" y="274"/>
                    </a:lnTo>
                    <a:lnTo>
                      <a:pt x="4049" y="239"/>
                    </a:lnTo>
                    <a:lnTo>
                      <a:pt x="4146" y="186"/>
                    </a:lnTo>
                    <a:lnTo>
                      <a:pt x="4279" y="115"/>
                    </a:lnTo>
                    <a:lnTo>
                      <a:pt x="4393" y="89"/>
                    </a:lnTo>
                    <a:lnTo>
                      <a:pt x="4437" y="27"/>
                    </a:lnTo>
                    <a:lnTo>
                      <a:pt x="4526" y="0"/>
                    </a:lnTo>
                    <a:lnTo>
                      <a:pt x="4508" y="0"/>
                    </a:lnTo>
                  </a:path>
                </a:pathLst>
              </a:custGeom>
              <a:solidFill>
                <a:schemeClr val="bg1">
                  <a:lumMod val="95000"/>
                </a:schemeClr>
              </a:solidFill>
              <a:ln w="9525">
                <a:solidFill>
                  <a:schemeClr val="bg1"/>
                </a:solidFill>
                <a:round/>
                <a:headEnd/>
                <a:tailEnd/>
              </a:ln>
            </p:spPr>
            <p:txBody>
              <a:bodyPr wrap="none"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6" name="Freeform 28">
                <a:extLst>
                  <a:ext uri="{FF2B5EF4-FFF2-40B4-BE49-F238E27FC236}">
                    <a16:creationId xmlns:a16="http://schemas.microsoft.com/office/drawing/2014/main" id="{C7E2598D-B4EF-40DB-9726-951688D5159B}"/>
                  </a:ext>
                </a:extLst>
              </p:cNvPr>
              <p:cNvSpPr>
                <a:spLocks noChangeArrowheads="1"/>
              </p:cNvSpPr>
              <p:nvPr/>
            </p:nvSpPr>
            <p:spPr bwMode="auto">
              <a:xfrm>
                <a:off x="4904142" y="3537404"/>
                <a:ext cx="1367566" cy="776567"/>
              </a:xfrm>
              <a:custGeom>
                <a:avLst/>
                <a:gdLst>
                  <a:gd name="T0" fmla="*/ 3556 w 4298"/>
                  <a:gd name="T1" fmla="*/ 26 h 2515"/>
                  <a:gd name="T2" fmla="*/ 3459 w 4298"/>
                  <a:gd name="T3" fmla="*/ 176 h 2515"/>
                  <a:gd name="T4" fmla="*/ 3344 w 4298"/>
                  <a:gd name="T5" fmla="*/ 132 h 2515"/>
                  <a:gd name="T6" fmla="*/ 3167 w 4298"/>
                  <a:gd name="T7" fmla="*/ 105 h 2515"/>
                  <a:gd name="T8" fmla="*/ 3000 w 4298"/>
                  <a:gd name="T9" fmla="*/ 61 h 2515"/>
                  <a:gd name="T10" fmla="*/ 2841 w 4298"/>
                  <a:gd name="T11" fmla="*/ 70 h 2515"/>
                  <a:gd name="T12" fmla="*/ 2708 w 4298"/>
                  <a:gd name="T13" fmla="*/ 0 h 2515"/>
                  <a:gd name="T14" fmla="*/ 2541 w 4298"/>
                  <a:gd name="T15" fmla="*/ 53 h 2515"/>
                  <a:gd name="T16" fmla="*/ 2408 w 4298"/>
                  <a:gd name="T17" fmla="*/ 114 h 2515"/>
                  <a:gd name="T18" fmla="*/ 2188 w 4298"/>
                  <a:gd name="T19" fmla="*/ 70 h 2515"/>
                  <a:gd name="T20" fmla="*/ 1923 w 4298"/>
                  <a:gd name="T21" fmla="*/ 158 h 2515"/>
                  <a:gd name="T22" fmla="*/ 1685 w 4298"/>
                  <a:gd name="T23" fmla="*/ 105 h 2515"/>
                  <a:gd name="T24" fmla="*/ 1597 w 4298"/>
                  <a:gd name="T25" fmla="*/ 185 h 2515"/>
                  <a:gd name="T26" fmla="*/ 1367 w 4298"/>
                  <a:gd name="T27" fmla="*/ 282 h 2515"/>
                  <a:gd name="T28" fmla="*/ 1208 w 4298"/>
                  <a:gd name="T29" fmla="*/ 344 h 2515"/>
                  <a:gd name="T30" fmla="*/ 1085 w 4298"/>
                  <a:gd name="T31" fmla="*/ 414 h 2515"/>
                  <a:gd name="T32" fmla="*/ 846 w 4298"/>
                  <a:gd name="T33" fmla="*/ 458 h 2515"/>
                  <a:gd name="T34" fmla="*/ 749 w 4298"/>
                  <a:gd name="T35" fmla="*/ 608 h 2515"/>
                  <a:gd name="T36" fmla="*/ 609 w 4298"/>
                  <a:gd name="T37" fmla="*/ 670 h 2515"/>
                  <a:gd name="T38" fmla="*/ 371 w 4298"/>
                  <a:gd name="T39" fmla="*/ 723 h 2515"/>
                  <a:gd name="T40" fmla="*/ 194 w 4298"/>
                  <a:gd name="T41" fmla="*/ 697 h 2515"/>
                  <a:gd name="T42" fmla="*/ 0 w 4298"/>
                  <a:gd name="T43" fmla="*/ 741 h 2515"/>
                  <a:gd name="T44" fmla="*/ 71 w 4298"/>
                  <a:gd name="T45" fmla="*/ 1650 h 2515"/>
                  <a:gd name="T46" fmla="*/ 168 w 4298"/>
                  <a:gd name="T47" fmla="*/ 1782 h 2515"/>
                  <a:gd name="T48" fmla="*/ 274 w 4298"/>
                  <a:gd name="T49" fmla="*/ 1888 h 2515"/>
                  <a:gd name="T50" fmla="*/ 406 w 4298"/>
                  <a:gd name="T51" fmla="*/ 2100 h 2515"/>
                  <a:gd name="T52" fmla="*/ 591 w 4298"/>
                  <a:gd name="T53" fmla="*/ 2232 h 2515"/>
                  <a:gd name="T54" fmla="*/ 793 w 4298"/>
                  <a:gd name="T55" fmla="*/ 2241 h 2515"/>
                  <a:gd name="T56" fmla="*/ 899 w 4298"/>
                  <a:gd name="T57" fmla="*/ 2144 h 2515"/>
                  <a:gd name="T58" fmla="*/ 979 w 4298"/>
                  <a:gd name="T59" fmla="*/ 1967 h 2515"/>
                  <a:gd name="T60" fmla="*/ 1111 w 4298"/>
                  <a:gd name="T61" fmla="*/ 1950 h 2515"/>
                  <a:gd name="T62" fmla="*/ 1349 w 4298"/>
                  <a:gd name="T63" fmla="*/ 2082 h 2515"/>
                  <a:gd name="T64" fmla="*/ 1499 w 4298"/>
                  <a:gd name="T65" fmla="*/ 2170 h 2515"/>
                  <a:gd name="T66" fmla="*/ 1614 w 4298"/>
                  <a:gd name="T67" fmla="*/ 2303 h 2515"/>
                  <a:gd name="T68" fmla="*/ 1694 w 4298"/>
                  <a:gd name="T69" fmla="*/ 2373 h 2515"/>
                  <a:gd name="T70" fmla="*/ 1817 w 4298"/>
                  <a:gd name="T71" fmla="*/ 2426 h 2515"/>
                  <a:gd name="T72" fmla="*/ 1976 w 4298"/>
                  <a:gd name="T73" fmla="*/ 2470 h 2515"/>
                  <a:gd name="T74" fmla="*/ 2294 w 4298"/>
                  <a:gd name="T75" fmla="*/ 2135 h 2515"/>
                  <a:gd name="T76" fmla="*/ 2444 w 4298"/>
                  <a:gd name="T77" fmla="*/ 2073 h 2515"/>
                  <a:gd name="T78" fmla="*/ 2550 w 4298"/>
                  <a:gd name="T79" fmla="*/ 1985 h 2515"/>
                  <a:gd name="T80" fmla="*/ 2550 w 4298"/>
                  <a:gd name="T81" fmla="*/ 1720 h 2515"/>
                  <a:gd name="T82" fmla="*/ 2523 w 4298"/>
                  <a:gd name="T83" fmla="*/ 1438 h 2515"/>
                  <a:gd name="T84" fmla="*/ 2638 w 4298"/>
                  <a:gd name="T85" fmla="*/ 1314 h 2515"/>
                  <a:gd name="T86" fmla="*/ 2858 w 4298"/>
                  <a:gd name="T87" fmla="*/ 1385 h 2515"/>
                  <a:gd name="T88" fmla="*/ 3044 w 4298"/>
                  <a:gd name="T89" fmla="*/ 1217 h 2515"/>
                  <a:gd name="T90" fmla="*/ 3229 w 4298"/>
                  <a:gd name="T91" fmla="*/ 1094 h 2515"/>
                  <a:gd name="T92" fmla="*/ 3467 w 4298"/>
                  <a:gd name="T93" fmla="*/ 1094 h 2515"/>
                  <a:gd name="T94" fmla="*/ 3662 w 4298"/>
                  <a:gd name="T95" fmla="*/ 1050 h 2515"/>
                  <a:gd name="T96" fmla="*/ 3856 w 4298"/>
                  <a:gd name="T97" fmla="*/ 988 h 2515"/>
                  <a:gd name="T98" fmla="*/ 4103 w 4298"/>
                  <a:gd name="T99" fmla="*/ 953 h 2515"/>
                  <a:gd name="T100" fmla="*/ 4191 w 4298"/>
                  <a:gd name="T101" fmla="*/ 820 h 2515"/>
                  <a:gd name="T102" fmla="*/ 4279 w 4298"/>
                  <a:gd name="T103" fmla="*/ 661 h 2515"/>
                  <a:gd name="T104" fmla="*/ 4129 w 4298"/>
                  <a:gd name="T105" fmla="*/ 670 h 2515"/>
                  <a:gd name="T106" fmla="*/ 3953 w 4298"/>
                  <a:gd name="T107" fmla="*/ 741 h 2515"/>
                  <a:gd name="T108" fmla="*/ 3697 w 4298"/>
                  <a:gd name="T109" fmla="*/ 697 h 2515"/>
                  <a:gd name="T110" fmla="*/ 3538 w 4298"/>
                  <a:gd name="T111" fmla="*/ 573 h 2515"/>
                  <a:gd name="T112" fmla="*/ 3406 w 4298"/>
                  <a:gd name="T113" fmla="*/ 423 h 2515"/>
                  <a:gd name="T114" fmla="*/ 3670 w 4298"/>
                  <a:gd name="T115" fmla="*/ 114 h 2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298" h="2515">
                    <a:moveTo>
                      <a:pt x="3670" y="114"/>
                    </a:moveTo>
                    <a:lnTo>
                      <a:pt x="3644" y="53"/>
                    </a:lnTo>
                    <a:lnTo>
                      <a:pt x="3556" y="26"/>
                    </a:lnTo>
                    <a:lnTo>
                      <a:pt x="3511" y="70"/>
                    </a:lnTo>
                    <a:lnTo>
                      <a:pt x="3520" y="123"/>
                    </a:lnTo>
                    <a:lnTo>
                      <a:pt x="3459" y="176"/>
                    </a:lnTo>
                    <a:lnTo>
                      <a:pt x="3432" y="141"/>
                    </a:lnTo>
                    <a:lnTo>
                      <a:pt x="3344" y="167"/>
                    </a:lnTo>
                    <a:lnTo>
                      <a:pt x="3344" y="132"/>
                    </a:lnTo>
                    <a:lnTo>
                      <a:pt x="3264" y="141"/>
                    </a:lnTo>
                    <a:lnTo>
                      <a:pt x="3256" y="97"/>
                    </a:lnTo>
                    <a:lnTo>
                      <a:pt x="3167" y="105"/>
                    </a:lnTo>
                    <a:lnTo>
                      <a:pt x="3123" y="79"/>
                    </a:lnTo>
                    <a:lnTo>
                      <a:pt x="3044" y="97"/>
                    </a:lnTo>
                    <a:lnTo>
                      <a:pt x="3000" y="61"/>
                    </a:lnTo>
                    <a:lnTo>
                      <a:pt x="2956" y="79"/>
                    </a:lnTo>
                    <a:lnTo>
                      <a:pt x="2885" y="44"/>
                    </a:lnTo>
                    <a:lnTo>
                      <a:pt x="2841" y="70"/>
                    </a:lnTo>
                    <a:lnTo>
                      <a:pt x="2770" y="70"/>
                    </a:lnTo>
                    <a:lnTo>
                      <a:pt x="2735" y="35"/>
                    </a:lnTo>
                    <a:lnTo>
                      <a:pt x="2708" y="0"/>
                    </a:lnTo>
                    <a:lnTo>
                      <a:pt x="2664" y="70"/>
                    </a:lnTo>
                    <a:lnTo>
                      <a:pt x="2594" y="97"/>
                    </a:lnTo>
                    <a:lnTo>
                      <a:pt x="2541" y="53"/>
                    </a:lnTo>
                    <a:lnTo>
                      <a:pt x="2514" y="97"/>
                    </a:lnTo>
                    <a:lnTo>
                      <a:pt x="2470" y="79"/>
                    </a:lnTo>
                    <a:lnTo>
                      <a:pt x="2408" y="114"/>
                    </a:lnTo>
                    <a:lnTo>
                      <a:pt x="2320" y="114"/>
                    </a:lnTo>
                    <a:lnTo>
                      <a:pt x="2232" y="114"/>
                    </a:lnTo>
                    <a:lnTo>
                      <a:pt x="2188" y="70"/>
                    </a:lnTo>
                    <a:lnTo>
                      <a:pt x="2126" y="132"/>
                    </a:lnTo>
                    <a:lnTo>
                      <a:pt x="2029" y="141"/>
                    </a:lnTo>
                    <a:lnTo>
                      <a:pt x="1923" y="158"/>
                    </a:lnTo>
                    <a:lnTo>
                      <a:pt x="1808" y="176"/>
                    </a:lnTo>
                    <a:lnTo>
                      <a:pt x="1755" y="105"/>
                    </a:lnTo>
                    <a:lnTo>
                      <a:pt x="1685" y="105"/>
                    </a:lnTo>
                    <a:lnTo>
                      <a:pt x="1667" y="150"/>
                    </a:lnTo>
                    <a:lnTo>
                      <a:pt x="1676" y="229"/>
                    </a:lnTo>
                    <a:lnTo>
                      <a:pt x="1597" y="185"/>
                    </a:lnTo>
                    <a:lnTo>
                      <a:pt x="1544" y="220"/>
                    </a:lnTo>
                    <a:lnTo>
                      <a:pt x="1446" y="220"/>
                    </a:lnTo>
                    <a:lnTo>
                      <a:pt x="1367" y="282"/>
                    </a:lnTo>
                    <a:lnTo>
                      <a:pt x="1288" y="282"/>
                    </a:lnTo>
                    <a:lnTo>
                      <a:pt x="1296" y="326"/>
                    </a:lnTo>
                    <a:lnTo>
                      <a:pt x="1208" y="344"/>
                    </a:lnTo>
                    <a:lnTo>
                      <a:pt x="1208" y="397"/>
                    </a:lnTo>
                    <a:lnTo>
                      <a:pt x="1164" y="432"/>
                    </a:lnTo>
                    <a:lnTo>
                      <a:pt x="1085" y="414"/>
                    </a:lnTo>
                    <a:lnTo>
                      <a:pt x="970" y="432"/>
                    </a:lnTo>
                    <a:lnTo>
                      <a:pt x="908" y="423"/>
                    </a:lnTo>
                    <a:lnTo>
                      <a:pt x="846" y="458"/>
                    </a:lnTo>
                    <a:lnTo>
                      <a:pt x="793" y="511"/>
                    </a:lnTo>
                    <a:lnTo>
                      <a:pt x="767" y="564"/>
                    </a:lnTo>
                    <a:lnTo>
                      <a:pt x="749" y="608"/>
                    </a:lnTo>
                    <a:lnTo>
                      <a:pt x="697" y="608"/>
                    </a:lnTo>
                    <a:lnTo>
                      <a:pt x="644" y="626"/>
                    </a:lnTo>
                    <a:lnTo>
                      <a:pt x="609" y="670"/>
                    </a:lnTo>
                    <a:lnTo>
                      <a:pt x="503" y="679"/>
                    </a:lnTo>
                    <a:lnTo>
                      <a:pt x="433" y="688"/>
                    </a:lnTo>
                    <a:lnTo>
                      <a:pt x="371" y="723"/>
                    </a:lnTo>
                    <a:lnTo>
                      <a:pt x="327" y="705"/>
                    </a:lnTo>
                    <a:lnTo>
                      <a:pt x="256" y="723"/>
                    </a:lnTo>
                    <a:lnTo>
                      <a:pt x="194" y="697"/>
                    </a:lnTo>
                    <a:lnTo>
                      <a:pt x="97" y="723"/>
                    </a:lnTo>
                    <a:lnTo>
                      <a:pt x="36" y="688"/>
                    </a:lnTo>
                    <a:lnTo>
                      <a:pt x="0" y="741"/>
                    </a:lnTo>
                    <a:lnTo>
                      <a:pt x="0" y="1517"/>
                    </a:lnTo>
                    <a:lnTo>
                      <a:pt x="9" y="1623"/>
                    </a:lnTo>
                    <a:lnTo>
                      <a:pt x="71" y="1650"/>
                    </a:lnTo>
                    <a:lnTo>
                      <a:pt x="106" y="1711"/>
                    </a:lnTo>
                    <a:lnTo>
                      <a:pt x="106" y="1764"/>
                    </a:lnTo>
                    <a:lnTo>
                      <a:pt x="168" y="1782"/>
                    </a:lnTo>
                    <a:lnTo>
                      <a:pt x="212" y="1808"/>
                    </a:lnTo>
                    <a:lnTo>
                      <a:pt x="230" y="1870"/>
                    </a:lnTo>
                    <a:lnTo>
                      <a:pt x="274" y="1888"/>
                    </a:lnTo>
                    <a:lnTo>
                      <a:pt x="283" y="1976"/>
                    </a:lnTo>
                    <a:lnTo>
                      <a:pt x="327" y="2029"/>
                    </a:lnTo>
                    <a:lnTo>
                      <a:pt x="406" y="2100"/>
                    </a:lnTo>
                    <a:lnTo>
                      <a:pt x="459" y="2135"/>
                    </a:lnTo>
                    <a:lnTo>
                      <a:pt x="539" y="2170"/>
                    </a:lnTo>
                    <a:lnTo>
                      <a:pt x="591" y="2232"/>
                    </a:lnTo>
                    <a:lnTo>
                      <a:pt x="644" y="2258"/>
                    </a:lnTo>
                    <a:lnTo>
                      <a:pt x="723" y="2276"/>
                    </a:lnTo>
                    <a:lnTo>
                      <a:pt x="793" y="2241"/>
                    </a:lnTo>
                    <a:lnTo>
                      <a:pt x="802" y="2188"/>
                    </a:lnTo>
                    <a:lnTo>
                      <a:pt x="846" y="2153"/>
                    </a:lnTo>
                    <a:lnTo>
                      <a:pt x="899" y="2144"/>
                    </a:lnTo>
                    <a:lnTo>
                      <a:pt x="935" y="2091"/>
                    </a:lnTo>
                    <a:lnTo>
                      <a:pt x="926" y="2029"/>
                    </a:lnTo>
                    <a:lnTo>
                      <a:pt x="979" y="1967"/>
                    </a:lnTo>
                    <a:lnTo>
                      <a:pt x="1023" y="1958"/>
                    </a:lnTo>
                    <a:lnTo>
                      <a:pt x="1067" y="2011"/>
                    </a:lnTo>
                    <a:lnTo>
                      <a:pt x="1111" y="1950"/>
                    </a:lnTo>
                    <a:lnTo>
                      <a:pt x="1173" y="1976"/>
                    </a:lnTo>
                    <a:lnTo>
                      <a:pt x="1244" y="2020"/>
                    </a:lnTo>
                    <a:lnTo>
                      <a:pt x="1349" y="2082"/>
                    </a:lnTo>
                    <a:lnTo>
                      <a:pt x="1402" y="2038"/>
                    </a:lnTo>
                    <a:lnTo>
                      <a:pt x="1473" y="2100"/>
                    </a:lnTo>
                    <a:lnTo>
                      <a:pt x="1499" y="2170"/>
                    </a:lnTo>
                    <a:lnTo>
                      <a:pt x="1526" y="2232"/>
                    </a:lnTo>
                    <a:lnTo>
                      <a:pt x="1579" y="2241"/>
                    </a:lnTo>
                    <a:lnTo>
                      <a:pt x="1614" y="2303"/>
                    </a:lnTo>
                    <a:lnTo>
                      <a:pt x="1614" y="2356"/>
                    </a:lnTo>
                    <a:lnTo>
                      <a:pt x="1658" y="2391"/>
                    </a:lnTo>
                    <a:lnTo>
                      <a:pt x="1694" y="2373"/>
                    </a:lnTo>
                    <a:lnTo>
                      <a:pt x="1720" y="2461"/>
                    </a:lnTo>
                    <a:lnTo>
                      <a:pt x="1764" y="2444"/>
                    </a:lnTo>
                    <a:lnTo>
                      <a:pt x="1817" y="2426"/>
                    </a:lnTo>
                    <a:lnTo>
                      <a:pt x="1879" y="2461"/>
                    </a:lnTo>
                    <a:lnTo>
                      <a:pt x="1914" y="2514"/>
                    </a:lnTo>
                    <a:lnTo>
                      <a:pt x="1976" y="2470"/>
                    </a:lnTo>
                    <a:lnTo>
                      <a:pt x="2241" y="2258"/>
                    </a:lnTo>
                    <a:lnTo>
                      <a:pt x="2232" y="2188"/>
                    </a:lnTo>
                    <a:lnTo>
                      <a:pt x="2294" y="2135"/>
                    </a:lnTo>
                    <a:lnTo>
                      <a:pt x="2347" y="2153"/>
                    </a:lnTo>
                    <a:lnTo>
                      <a:pt x="2408" y="2117"/>
                    </a:lnTo>
                    <a:lnTo>
                      <a:pt x="2444" y="2073"/>
                    </a:lnTo>
                    <a:lnTo>
                      <a:pt x="2453" y="2020"/>
                    </a:lnTo>
                    <a:lnTo>
                      <a:pt x="2479" y="1976"/>
                    </a:lnTo>
                    <a:lnTo>
                      <a:pt x="2550" y="1985"/>
                    </a:lnTo>
                    <a:lnTo>
                      <a:pt x="2523" y="1906"/>
                    </a:lnTo>
                    <a:lnTo>
                      <a:pt x="2514" y="1817"/>
                    </a:lnTo>
                    <a:lnTo>
                      <a:pt x="2550" y="1720"/>
                    </a:lnTo>
                    <a:lnTo>
                      <a:pt x="2558" y="1597"/>
                    </a:lnTo>
                    <a:lnTo>
                      <a:pt x="2558" y="1491"/>
                    </a:lnTo>
                    <a:lnTo>
                      <a:pt x="2523" y="1438"/>
                    </a:lnTo>
                    <a:lnTo>
                      <a:pt x="2505" y="1367"/>
                    </a:lnTo>
                    <a:lnTo>
                      <a:pt x="2558" y="1305"/>
                    </a:lnTo>
                    <a:lnTo>
                      <a:pt x="2638" y="1314"/>
                    </a:lnTo>
                    <a:lnTo>
                      <a:pt x="2708" y="1376"/>
                    </a:lnTo>
                    <a:lnTo>
                      <a:pt x="2806" y="1429"/>
                    </a:lnTo>
                    <a:lnTo>
                      <a:pt x="2858" y="1385"/>
                    </a:lnTo>
                    <a:lnTo>
                      <a:pt x="2885" y="1314"/>
                    </a:lnTo>
                    <a:lnTo>
                      <a:pt x="2956" y="1261"/>
                    </a:lnTo>
                    <a:lnTo>
                      <a:pt x="3044" y="1217"/>
                    </a:lnTo>
                    <a:lnTo>
                      <a:pt x="3132" y="1217"/>
                    </a:lnTo>
                    <a:lnTo>
                      <a:pt x="3185" y="1164"/>
                    </a:lnTo>
                    <a:lnTo>
                      <a:pt x="3229" y="1094"/>
                    </a:lnTo>
                    <a:lnTo>
                      <a:pt x="3326" y="1103"/>
                    </a:lnTo>
                    <a:lnTo>
                      <a:pt x="3406" y="1085"/>
                    </a:lnTo>
                    <a:lnTo>
                      <a:pt x="3467" y="1094"/>
                    </a:lnTo>
                    <a:lnTo>
                      <a:pt x="3529" y="1103"/>
                    </a:lnTo>
                    <a:lnTo>
                      <a:pt x="3609" y="1076"/>
                    </a:lnTo>
                    <a:lnTo>
                      <a:pt x="3662" y="1050"/>
                    </a:lnTo>
                    <a:lnTo>
                      <a:pt x="3741" y="1050"/>
                    </a:lnTo>
                    <a:lnTo>
                      <a:pt x="3794" y="1005"/>
                    </a:lnTo>
                    <a:lnTo>
                      <a:pt x="3856" y="988"/>
                    </a:lnTo>
                    <a:lnTo>
                      <a:pt x="3909" y="988"/>
                    </a:lnTo>
                    <a:lnTo>
                      <a:pt x="4015" y="970"/>
                    </a:lnTo>
                    <a:lnTo>
                      <a:pt x="4103" y="953"/>
                    </a:lnTo>
                    <a:lnTo>
                      <a:pt x="4129" y="908"/>
                    </a:lnTo>
                    <a:lnTo>
                      <a:pt x="4156" y="873"/>
                    </a:lnTo>
                    <a:lnTo>
                      <a:pt x="4191" y="820"/>
                    </a:lnTo>
                    <a:lnTo>
                      <a:pt x="4262" y="776"/>
                    </a:lnTo>
                    <a:lnTo>
                      <a:pt x="4297" y="723"/>
                    </a:lnTo>
                    <a:lnTo>
                      <a:pt x="4279" y="661"/>
                    </a:lnTo>
                    <a:lnTo>
                      <a:pt x="4235" y="644"/>
                    </a:lnTo>
                    <a:lnTo>
                      <a:pt x="4182" y="688"/>
                    </a:lnTo>
                    <a:lnTo>
                      <a:pt x="4129" y="670"/>
                    </a:lnTo>
                    <a:lnTo>
                      <a:pt x="4085" y="705"/>
                    </a:lnTo>
                    <a:lnTo>
                      <a:pt x="3997" y="697"/>
                    </a:lnTo>
                    <a:lnTo>
                      <a:pt x="3953" y="741"/>
                    </a:lnTo>
                    <a:lnTo>
                      <a:pt x="3803" y="679"/>
                    </a:lnTo>
                    <a:lnTo>
                      <a:pt x="3741" y="750"/>
                    </a:lnTo>
                    <a:lnTo>
                      <a:pt x="3697" y="697"/>
                    </a:lnTo>
                    <a:lnTo>
                      <a:pt x="3626" y="670"/>
                    </a:lnTo>
                    <a:lnTo>
                      <a:pt x="3564" y="670"/>
                    </a:lnTo>
                    <a:lnTo>
                      <a:pt x="3538" y="573"/>
                    </a:lnTo>
                    <a:lnTo>
                      <a:pt x="3503" y="520"/>
                    </a:lnTo>
                    <a:lnTo>
                      <a:pt x="3459" y="467"/>
                    </a:lnTo>
                    <a:lnTo>
                      <a:pt x="3406" y="423"/>
                    </a:lnTo>
                    <a:lnTo>
                      <a:pt x="3335" y="423"/>
                    </a:lnTo>
                    <a:lnTo>
                      <a:pt x="3282" y="388"/>
                    </a:lnTo>
                    <a:lnTo>
                      <a:pt x="3670" y="114"/>
                    </a:lnTo>
                  </a:path>
                </a:pathLst>
              </a:custGeom>
              <a:solidFill>
                <a:schemeClr val="bg1">
                  <a:lumMod val="95000"/>
                </a:schemeClr>
              </a:solidFill>
              <a:ln w="9525">
                <a:solidFill>
                  <a:schemeClr val="bg1"/>
                </a:solidFill>
                <a:round/>
                <a:headEnd/>
                <a:tailEnd/>
              </a:ln>
              <a:effectLst/>
            </p:spPr>
            <p:txBody>
              <a:bodyPr wrap="none"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panose="02020603050405020304" pitchFamily="18" charset="0"/>
                  <a:buNone/>
                  <a:tabLst/>
                  <a:defRPr/>
                </a:pPr>
                <a:endParaRPr kumimoji="0" lang="es-CO" sz="180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7" name="Freeform 29">
                <a:extLst>
                  <a:ext uri="{FF2B5EF4-FFF2-40B4-BE49-F238E27FC236}">
                    <a16:creationId xmlns:a16="http://schemas.microsoft.com/office/drawing/2014/main" id="{DD6487E1-ED08-4B6D-BD6A-A11F3A8ED77F}"/>
                  </a:ext>
                </a:extLst>
              </p:cNvPr>
              <p:cNvSpPr>
                <a:spLocks noChangeArrowheads="1"/>
              </p:cNvSpPr>
              <p:nvPr/>
            </p:nvSpPr>
            <p:spPr bwMode="auto">
              <a:xfrm>
                <a:off x="5512884" y="3807158"/>
                <a:ext cx="1092650" cy="1083106"/>
              </a:xfrm>
              <a:custGeom>
                <a:avLst/>
                <a:gdLst>
                  <a:gd name="T0" fmla="*/ 1086 w 3434"/>
                  <a:gd name="T1" fmla="*/ 2233 h 3504"/>
                  <a:gd name="T2" fmla="*/ 1271 w 3434"/>
                  <a:gd name="T3" fmla="*/ 2294 h 3504"/>
                  <a:gd name="T4" fmla="*/ 1368 w 3434"/>
                  <a:gd name="T5" fmla="*/ 2497 h 3504"/>
                  <a:gd name="T6" fmla="*/ 1562 w 3434"/>
                  <a:gd name="T7" fmla="*/ 2577 h 3504"/>
                  <a:gd name="T8" fmla="*/ 1862 w 3434"/>
                  <a:gd name="T9" fmla="*/ 2647 h 3504"/>
                  <a:gd name="T10" fmla="*/ 2092 w 3434"/>
                  <a:gd name="T11" fmla="*/ 2691 h 3504"/>
                  <a:gd name="T12" fmla="*/ 2109 w 3434"/>
                  <a:gd name="T13" fmla="*/ 2797 h 3504"/>
                  <a:gd name="T14" fmla="*/ 2162 w 3434"/>
                  <a:gd name="T15" fmla="*/ 3009 h 3504"/>
                  <a:gd name="T16" fmla="*/ 2206 w 3434"/>
                  <a:gd name="T17" fmla="*/ 3168 h 3504"/>
                  <a:gd name="T18" fmla="*/ 2215 w 3434"/>
                  <a:gd name="T19" fmla="*/ 3300 h 3504"/>
                  <a:gd name="T20" fmla="*/ 2365 w 3434"/>
                  <a:gd name="T21" fmla="*/ 3309 h 3504"/>
                  <a:gd name="T22" fmla="*/ 2471 w 3434"/>
                  <a:gd name="T23" fmla="*/ 3247 h 3504"/>
                  <a:gd name="T24" fmla="*/ 2577 w 3434"/>
                  <a:gd name="T25" fmla="*/ 3371 h 3504"/>
                  <a:gd name="T26" fmla="*/ 2736 w 3434"/>
                  <a:gd name="T27" fmla="*/ 3318 h 3504"/>
                  <a:gd name="T28" fmla="*/ 2824 w 3434"/>
                  <a:gd name="T29" fmla="*/ 3424 h 3504"/>
                  <a:gd name="T30" fmla="*/ 3062 w 3434"/>
                  <a:gd name="T31" fmla="*/ 3450 h 3504"/>
                  <a:gd name="T32" fmla="*/ 3124 w 3434"/>
                  <a:gd name="T33" fmla="*/ 3247 h 3504"/>
                  <a:gd name="T34" fmla="*/ 2957 w 3434"/>
                  <a:gd name="T35" fmla="*/ 3088 h 3504"/>
                  <a:gd name="T36" fmla="*/ 2948 w 3434"/>
                  <a:gd name="T37" fmla="*/ 2885 h 3504"/>
                  <a:gd name="T38" fmla="*/ 2842 w 3434"/>
                  <a:gd name="T39" fmla="*/ 2700 h 3504"/>
                  <a:gd name="T40" fmla="*/ 2542 w 3434"/>
                  <a:gd name="T41" fmla="*/ 2577 h 3504"/>
                  <a:gd name="T42" fmla="*/ 2392 w 3434"/>
                  <a:gd name="T43" fmla="*/ 1650 h 3504"/>
                  <a:gd name="T44" fmla="*/ 2683 w 3434"/>
                  <a:gd name="T45" fmla="*/ 1606 h 3504"/>
                  <a:gd name="T46" fmla="*/ 2948 w 3434"/>
                  <a:gd name="T47" fmla="*/ 1483 h 3504"/>
                  <a:gd name="T48" fmla="*/ 3212 w 3434"/>
                  <a:gd name="T49" fmla="*/ 1500 h 3504"/>
                  <a:gd name="T50" fmla="*/ 3433 w 3434"/>
                  <a:gd name="T51" fmla="*/ 1509 h 3504"/>
                  <a:gd name="T52" fmla="*/ 3380 w 3434"/>
                  <a:gd name="T53" fmla="*/ 1306 h 3504"/>
                  <a:gd name="T54" fmla="*/ 3345 w 3434"/>
                  <a:gd name="T55" fmla="*/ 1138 h 3504"/>
                  <a:gd name="T56" fmla="*/ 3089 w 3434"/>
                  <a:gd name="T57" fmla="*/ 1103 h 3504"/>
                  <a:gd name="T58" fmla="*/ 2895 w 3434"/>
                  <a:gd name="T59" fmla="*/ 1041 h 3504"/>
                  <a:gd name="T60" fmla="*/ 2692 w 3434"/>
                  <a:gd name="T61" fmla="*/ 1041 h 3504"/>
                  <a:gd name="T62" fmla="*/ 2551 w 3434"/>
                  <a:gd name="T63" fmla="*/ 371 h 3504"/>
                  <a:gd name="T64" fmla="*/ 2295 w 3434"/>
                  <a:gd name="T65" fmla="*/ 282 h 3504"/>
                  <a:gd name="T66" fmla="*/ 2242 w 3434"/>
                  <a:gd name="T67" fmla="*/ 124 h 3504"/>
                  <a:gd name="T68" fmla="*/ 2101 w 3434"/>
                  <a:gd name="T69" fmla="*/ 97 h 3504"/>
                  <a:gd name="T70" fmla="*/ 1827 w 3434"/>
                  <a:gd name="T71" fmla="*/ 177 h 3504"/>
                  <a:gd name="T72" fmla="*/ 1553 w 3434"/>
                  <a:gd name="T73" fmla="*/ 221 h 3504"/>
                  <a:gd name="T74" fmla="*/ 1271 w 3434"/>
                  <a:gd name="T75" fmla="*/ 291 h 3504"/>
                  <a:gd name="T76" fmla="*/ 971 w 3434"/>
                  <a:gd name="T77" fmla="*/ 441 h 3504"/>
                  <a:gd name="T78" fmla="*/ 724 w 3434"/>
                  <a:gd name="T79" fmla="*/ 441 h 3504"/>
                  <a:gd name="T80" fmla="*/ 644 w 3434"/>
                  <a:gd name="T81" fmla="*/ 618 h 3504"/>
                  <a:gd name="T82" fmla="*/ 609 w 3434"/>
                  <a:gd name="T83" fmla="*/ 1033 h 3504"/>
                  <a:gd name="T84" fmla="*/ 530 w 3434"/>
                  <a:gd name="T85" fmla="*/ 1200 h 3504"/>
                  <a:gd name="T86" fmla="*/ 318 w 3434"/>
                  <a:gd name="T87" fmla="*/ 1315 h 3504"/>
                  <a:gd name="T88" fmla="*/ 53 w 3434"/>
                  <a:gd name="T89" fmla="*/ 1641 h 3504"/>
                  <a:gd name="T90" fmla="*/ 168 w 3434"/>
                  <a:gd name="T91" fmla="*/ 1791 h 3504"/>
                  <a:gd name="T92" fmla="*/ 274 w 3434"/>
                  <a:gd name="T93" fmla="*/ 1950 h 3504"/>
                  <a:gd name="T94" fmla="*/ 433 w 3434"/>
                  <a:gd name="T95" fmla="*/ 2038 h 3504"/>
                  <a:gd name="T96" fmla="*/ 627 w 3434"/>
                  <a:gd name="T97" fmla="*/ 2118 h 3504"/>
                  <a:gd name="T98" fmla="*/ 786 w 3434"/>
                  <a:gd name="T99" fmla="*/ 2118 h 3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34" h="3504">
                    <a:moveTo>
                      <a:pt x="918" y="2215"/>
                    </a:moveTo>
                    <a:lnTo>
                      <a:pt x="997" y="2206"/>
                    </a:lnTo>
                    <a:lnTo>
                      <a:pt x="1059" y="2188"/>
                    </a:lnTo>
                    <a:lnTo>
                      <a:pt x="1086" y="2233"/>
                    </a:lnTo>
                    <a:lnTo>
                      <a:pt x="1094" y="2277"/>
                    </a:lnTo>
                    <a:lnTo>
                      <a:pt x="1174" y="2294"/>
                    </a:lnTo>
                    <a:lnTo>
                      <a:pt x="1218" y="2321"/>
                    </a:lnTo>
                    <a:lnTo>
                      <a:pt x="1271" y="2294"/>
                    </a:lnTo>
                    <a:lnTo>
                      <a:pt x="1333" y="2356"/>
                    </a:lnTo>
                    <a:lnTo>
                      <a:pt x="1377" y="2400"/>
                    </a:lnTo>
                    <a:lnTo>
                      <a:pt x="1297" y="2444"/>
                    </a:lnTo>
                    <a:lnTo>
                      <a:pt x="1368" y="2497"/>
                    </a:lnTo>
                    <a:lnTo>
                      <a:pt x="1403" y="2524"/>
                    </a:lnTo>
                    <a:lnTo>
                      <a:pt x="1412" y="2594"/>
                    </a:lnTo>
                    <a:lnTo>
                      <a:pt x="1518" y="2621"/>
                    </a:lnTo>
                    <a:lnTo>
                      <a:pt x="1562" y="2577"/>
                    </a:lnTo>
                    <a:lnTo>
                      <a:pt x="1668" y="2630"/>
                    </a:lnTo>
                    <a:lnTo>
                      <a:pt x="1712" y="2612"/>
                    </a:lnTo>
                    <a:lnTo>
                      <a:pt x="1748" y="2638"/>
                    </a:lnTo>
                    <a:lnTo>
                      <a:pt x="1862" y="2647"/>
                    </a:lnTo>
                    <a:lnTo>
                      <a:pt x="1915" y="2718"/>
                    </a:lnTo>
                    <a:lnTo>
                      <a:pt x="1986" y="2744"/>
                    </a:lnTo>
                    <a:lnTo>
                      <a:pt x="2056" y="2753"/>
                    </a:lnTo>
                    <a:lnTo>
                      <a:pt x="2092" y="2691"/>
                    </a:lnTo>
                    <a:lnTo>
                      <a:pt x="2153" y="2691"/>
                    </a:lnTo>
                    <a:lnTo>
                      <a:pt x="2206" y="2709"/>
                    </a:lnTo>
                    <a:lnTo>
                      <a:pt x="2171" y="2753"/>
                    </a:lnTo>
                    <a:lnTo>
                      <a:pt x="2109" y="2797"/>
                    </a:lnTo>
                    <a:lnTo>
                      <a:pt x="2092" y="2868"/>
                    </a:lnTo>
                    <a:lnTo>
                      <a:pt x="2162" y="2859"/>
                    </a:lnTo>
                    <a:lnTo>
                      <a:pt x="2171" y="2938"/>
                    </a:lnTo>
                    <a:lnTo>
                      <a:pt x="2162" y="3009"/>
                    </a:lnTo>
                    <a:lnTo>
                      <a:pt x="2118" y="3027"/>
                    </a:lnTo>
                    <a:lnTo>
                      <a:pt x="2109" y="3071"/>
                    </a:lnTo>
                    <a:lnTo>
                      <a:pt x="2153" y="3124"/>
                    </a:lnTo>
                    <a:lnTo>
                      <a:pt x="2206" y="3168"/>
                    </a:lnTo>
                    <a:lnTo>
                      <a:pt x="2171" y="3230"/>
                    </a:lnTo>
                    <a:lnTo>
                      <a:pt x="2109" y="3256"/>
                    </a:lnTo>
                    <a:lnTo>
                      <a:pt x="2136" y="3300"/>
                    </a:lnTo>
                    <a:lnTo>
                      <a:pt x="2215" y="3300"/>
                    </a:lnTo>
                    <a:lnTo>
                      <a:pt x="2224" y="3362"/>
                    </a:lnTo>
                    <a:lnTo>
                      <a:pt x="2286" y="3406"/>
                    </a:lnTo>
                    <a:lnTo>
                      <a:pt x="2339" y="3362"/>
                    </a:lnTo>
                    <a:lnTo>
                      <a:pt x="2365" y="3309"/>
                    </a:lnTo>
                    <a:lnTo>
                      <a:pt x="2295" y="3291"/>
                    </a:lnTo>
                    <a:lnTo>
                      <a:pt x="2339" y="3256"/>
                    </a:lnTo>
                    <a:lnTo>
                      <a:pt x="2418" y="3256"/>
                    </a:lnTo>
                    <a:lnTo>
                      <a:pt x="2471" y="3247"/>
                    </a:lnTo>
                    <a:lnTo>
                      <a:pt x="2551" y="3238"/>
                    </a:lnTo>
                    <a:lnTo>
                      <a:pt x="2515" y="3291"/>
                    </a:lnTo>
                    <a:lnTo>
                      <a:pt x="2515" y="3353"/>
                    </a:lnTo>
                    <a:lnTo>
                      <a:pt x="2577" y="3371"/>
                    </a:lnTo>
                    <a:lnTo>
                      <a:pt x="2630" y="3344"/>
                    </a:lnTo>
                    <a:lnTo>
                      <a:pt x="2656" y="3309"/>
                    </a:lnTo>
                    <a:lnTo>
                      <a:pt x="2727" y="3380"/>
                    </a:lnTo>
                    <a:lnTo>
                      <a:pt x="2736" y="3318"/>
                    </a:lnTo>
                    <a:lnTo>
                      <a:pt x="2780" y="3291"/>
                    </a:lnTo>
                    <a:lnTo>
                      <a:pt x="2833" y="3336"/>
                    </a:lnTo>
                    <a:lnTo>
                      <a:pt x="2859" y="3388"/>
                    </a:lnTo>
                    <a:lnTo>
                      <a:pt x="2824" y="3424"/>
                    </a:lnTo>
                    <a:lnTo>
                      <a:pt x="2868" y="3503"/>
                    </a:lnTo>
                    <a:lnTo>
                      <a:pt x="2939" y="3433"/>
                    </a:lnTo>
                    <a:lnTo>
                      <a:pt x="3001" y="3468"/>
                    </a:lnTo>
                    <a:lnTo>
                      <a:pt x="3062" y="3450"/>
                    </a:lnTo>
                    <a:lnTo>
                      <a:pt x="3080" y="3380"/>
                    </a:lnTo>
                    <a:lnTo>
                      <a:pt x="3080" y="3336"/>
                    </a:lnTo>
                    <a:lnTo>
                      <a:pt x="3115" y="3300"/>
                    </a:lnTo>
                    <a:lnTo>
                      <a:pt x="3124" y="3247"/>
                    </a:lnTo>
                    <a:lnTo>
                      <a:pt x="3071" y="3212"/>
                    </a:lnTo>
                    <a:lnTo>
                      <a:pt x="2992" y="3185"/>
                    </a:lnTo>
                    <a:lnTo>
                      <a:pt x="3018" y="3141"/>
                    </a:lnTo>
                    <a:lnTo>
                      <a:pt x="2957" y="3088"/>
                    </a:lnTo>
                    <a:lnTo>
                      <a:pt x="2912" y="3035"/>
                    </a:lnTo>
                    <a:lnTo>
                      <a:pt x="2877" y="2974"/>
                    </a:lnTo>
                    <a:lnTo>
                      <a:pt x="2912" y="2938"/>
                    </a:lnTo>
                    <a:lnTo>
                      <a:pt x="2948" y="2885"/>
                    </a:lnTo>
                    <a:lnTo>
                      <a:pt x="2904" y="2859"/>
                    </a:lnTo>
                    <a:lnTo>
                      <a:pt x="2904" y="2797"/>
                    </a:lnTo>
                    <a:lnTo>
                      <a:pt x="2912" y="2727"/>
                    </a:lnTo>
                    <a:lnTo>
                      <a:pt x="2842" y="2700"/>
                    </a:lnTo>
                    <a:lnTo>
                      <a:pt x="2762" y="2665"/>
                    </a:lnTo>
                    <a:lnTo>
                      <a:pt x="2692" y="2621"/>
                    </a:lnTo>
                    <a:lnTo>
                      <a:pt x="2621" y="2585"/>
                    </a:lnTo>
                    <a:lnTo>
                      <a:pt x="2542" y="2577"/>
                    </a:lnTo>
                    <a:lnTo>
                      <a:pt x="2462" y="2515"/>
                    </a:lnTo>
                    <a:lnTo>
                      <a:pt x="2418" y="2435"/>
                    </a:lnTo>
                    <a:lnTo>
                      <a:pt x="2392" y="2365"/>
                    </a:lnTo>
                    <a:lnTo>
                      <a:pt x="2392" y="1650"/>
                    </a:lnTo>
                    <a:lnTo>
                      <a:pt x="2480" y="1633"/>
                    </a:lnTo>
                    <a:lnTo>
                      <a:pt x="2524" y="1597"/>
                    </a:lnTo>
                    <a:lnTo>
                      <a:pt x="2604" y="1615"/>
                    </a:lnTo>
                    <a:lnTo>
                      <a:pt x="2683" y="1606"/>
                    </a:lnTo>
                    <a:lnTo>
                      <a:pt x="2736" y="1562"/>
                    </a:lnTo>
                    <a:lnTo>
                      <a:pt x="2798" y="1518"/>
                    </a:lnTo>
                    <a:lnTo>
                      <a:pt x="2851" y="1544"/>
                    </a:lnTo>
                    <a:lnTo>
                      <a:pt x="2948" y="1483"/>
                    </a:lnTo>
                    <a:lnTo>
                      <a:pt x="2974" y="1447"/>
                    </a:lnTo>
                    <a:lnTo>
                      <a:pt x="3036" y="1456"/>
                    </a:lnTo>
                    <a:lnTo>
                      <a:pt x="3115" y="1500"/>
                    </a:lnTo>
                    <a:lnTo>
                      <a:pt x="3212" y="1500"/>
                    </a:lnTo>
                    <a:lnTo>
                      <a:pt x="3248" y="1535"/>
                    </a:lnTo>
                    <a:lnTo>
                      <a:pt x="3301" y="1553"/>
                    </a:lnTo>
                    <a:lnTo>
                      <a:pt x="3345" y="1509"/>
                    </a:lnTo>
                    <a:lnTo>
                      <a:pt x="3433" y="1509"/>
                    </a:lnTo>
                    <a:lnTo>
                      <a:pt x="3398" y="1447"/>
                    </a:lnTo>
                    <a:lnTo>
                      <a:pt x="3354" y="1403"/>
                    </a:lnTo>
                    <a:lnTo>
                      <a:pt x="3398" y="1368"/>
                    </a:lnTo>
                    <a:lnTo>
                      <a:pt x="3380" y="1306"/>
                    </a:lnTo>
                    <a:lnTo>
                      <a:pt x="3433" y="1280"/>
                    </a:lnTo>
                    <a:lnTo>
                      <a:pt x="3362" y="1244"/>
                    </a:lnTo>
                    <a:lnTo>
                      <a:pt x="3371" y="1191"/>
                    </a:lnTo>
                    <a:lnTo>
                      <a:pt x="3345" y="1138"/>
                    </a:lnTo>
                    <a:lnTo>
                      <a:pt x="3283" y="1094"/>
                    </a:lnTo>
                    <a:lnTo>
                      <a:pt x="3212" y="1077"/>
                    </a:lnTo>
                    <a:lnTo>
                      <a:pt x="3133" y="1041"/>
                    </a:lnTo>
                    <a:lnTo>
                      <a:pt x="3089" y="1103"/>
                    </a:lnTo>
                    <a:lnTo>
                      <a:pt x="3018" y="1059"/>
                    </a:lnTo>
                    <a:lnTo>
                      <a:pt x="2983" y="1094"/>
                    </a:lnTo>
                    <a:lnTo>
                      <a:pt x="2912" y="1094"/>
                    </a:lnTo>
                    <a:lnTo>
                      <a:pt x="2895" y="1041"/>
                    </a:lnTo>
                    <a:lnTo>
                      <a:pt x="2824" y="1041"/>
                    </a:lnTo>
                    <a:lnTo>
                      <a:pt x="2771" y="1077"/>
                    </a:lnTo>
                    <a:lnTo>
                      <a:pt x="2736" y="1033"/>
                    </a:lnTo>
                    <a:lnTo>
                      <a:pt x="2692" y="1041"/>
                    </a:lnTo>
                    <a:lnTo>
                      <a:pt x="2656" y="1077"/>
                    </a:lnTo>
                    <a:lnTo>
                      <a:pt x="2595" y="1085"/>
                    </a:lnTo>
                    <a:lnTo>
                      <a:pt x="2595" y="406"/>
                    </a:lnTo>
                    <a:lnTo>
                      <a:pt x="2551" y="371"/>
                    </a:lnTo>
                    <a:lnTo>
                      <a:pt x="2506" y="353"/>
                    </a:lnTo>
                    <a:lnTo>
                      <a:pt x="2409" y="362"/>
                    </a:lnTo>
                    <a:lnTo>
                      <a:pt x="2348" y="353"/>
                    </a:lnTo>
                    <a:lnTo>
                      <a:pt x="2295" y="282"/>
                    </a:lnTo>
                    <a:lnTo>
                      <a:pt x="2251" y="238"/>
                    </a:lnTo>
                    <a:lnTo>
                      <a:pt x="2189" y="212"/>
                    </a:lnTo>
                    <a:lnTo>
                      <a:pt x="2189" y="159"/>
                    </a:lnTo>
                    <a:lnTo>
                      <a:pt x="2242" y="124"/>
                    </a:lnTo>
                    <a:lnTo>
                      <a:pt x="2251" y="71"/>
                    </a:lnTo>
                    <a:lnTo>
                      <a:pt x="2242" y="0"/>
                    </a:lnTo>
                    <a:lnTo>
                      <a:pt x="2189" y="80"/>
                    </a:lnTo>
                    <a:lnTo>
                      <a:pt x="2101" y="97"/>
                    </a:lnTo>
                    <a:lnTo>
                      <a:pt x="1995" y="115"/>
                    </a:lnTo>
                    <a:lnTo>
                      <a:pt x="1942" y="115"/>
                    </a:lnTo>
                    <a:lnTo>
                      <a:pt x="1880" y="132"/>
                    </a:lnTo>
                    <a:lnTo>
                      <a:pt x="1827" y="177"/>
                    </a:lnTo>
                    <a:lnTo>
                      <a:pt x="1748" y="177"/>
                    </a:lnTo>
                    <a:lnTo>
                      <a:pt x="1695" y="203"/>
                    </a:lnTo>
                    <a:lnTo>
                      <a:pt x="1615" y="230"/>
                    </a:lnTo>
                    <a:lnTo>
                      <a:pt x="1553" y="221"/>
                    </a:lnTo>
                    <a:lnTo>
                      <a:pt x="1492" y="212"/>
                    </a:lnTo>
                    <a:lnTo>
                      <a:pt x="1412" y="230"/>
                    </a:lnTo>
                    <a:lnTo>
                      <a:pt x="1315" y="221"/>
                    </a:lnTo>
                    <a:lnTo>
                      <a:pt x="1271" y="291"/>
                    </a:lnTo>
                    <a:lnTo>
                      <a:pt x="1218" y="344"/>
                    </a:lnTo>
                    <a:lnTo>
                      <a:pt x="1130" y="344"/>
                    </a:lnTo>
                    <a:lnTo>
                      <a:pt x="1042" y="388"/>
                    </a:lnTo>
                    <a:lnTo>
                      <a:pt x="971" y="441"/>
                    </a:lnTo>
                    <a:lnTo>
                      <a:pt x="944" y="512"/>
                    </a:lnTo>
                    <a:lnTo>
                      <a:pt x="892" y="556"/>
                    </a:lnTo>
                    <a:lnTo>
                      <a:pt x="794" y="503"/>
                    </a:lnTo>
                    <a:lnTo>
                      <a:pt x="724" y="441"/>
                    </a:lnTo>
                    <a:lnTo>
                      <a:pt x="644" y="432"/>
                    </a:lnTo>
                    <a:lnTo>
                      <a:pt x="591" y="494"/>
                    </a:lnTo>
                    <a:lnTo>
                      <a:pt x="609" y="565"/>
                    </a:lnTo>
                    <a:lnTo>
                      <a:pt x="644" y="618"/>
                    </a:lnTo>
                    <a:lnTo>
                      <a:pt x="644" y="724"/>
                    </a:lnTo>
                    <a:lnTo>
                      <a:pt x="636" y="847"/>
                    </a:lnTo>
                    <a:lnTo>
                      <a:pt x="600" y="944"/>
                    </a:lnTo>
                    <a:lnTo>
                      <a:pt x="609" y="1033"/>
                    </a:lnTo>
                    <a:lnTo>
                      <a:pt x="636" y="1112"/>
                    </a:lnTo>
                    <a:lnTo>
                      <a:pt x="565" y="1103"/>
                    </a:lnTo>
                    <a:lnTo>
                      <a:pt x="539" y="1147"/>
                    </a:lnTo>
                    <a:lnTo>
                      <a:pt x="530" y="1200"/>
                    </a:lnTo>
                    <a:lnTo>
                      <a:pt x="494" y="1244"/>
                    </a:lnTo>
                    <a:lnTo>
                      <a:pt x="433" y="1280"/>
                    </a:lnTo>
                    <a:lnTo>
                      <a:pt x="380" y="1262"/>
                    </a:lnTo>
                    <a:lnTo>
                      <a:pt x="318" y="1315"/>
                    </a:lnTo>
                    <a:lnTo>
                      <a:pt x="327" y="1385"/>
                    </a:lnTo>
                    <a:lnTo>
                      <a:pt x="62" y="1597"/>
                    </a:lnTo>
                    <a:lnTo>
                      <a:pt x="0" y="1641"/>
                    </a:lnTo>
                    <a:lnTo>
                      <a:pt x="53" y="1641"/>
                    </a:lnTo>
                    <a:lnTo>
                      <a:pt x="62" y="1703"/>
                    </a:lnTo>
                    <a:lnTo>
                      <a:pt x="97" y="1738"/>
                    </a:lnTo>
                    <a:lnTo>
                      <a:pt x="141" y="1721"/>
                    </a:lnTo>
                    <a:lnTo>
                      <a:pt x="168" y="1791"/>
                    </a:lnTo>
                    <a:lnTo>
                      <a:pt x="168" y="1844"/>
                    </a:lnTo>
                    <a:lnTo>
                      <a:pt x="230" y="1827"/>
                    </a:lnTo>
                    <a:lnTo>
                      <a:pt x="256" y="1888"/>
                    </a:lnTo>
                    <a:lnTo>
                      <a:pt x="274" y="1950"/>
                    </a:lnTo>
                    <a:lnTo>
                      <a:pt x="327" y="1941"/>
                    </a:lnTo>
                    <a:lnTo>
                      <a:pt x="362" y="1985"/>
                    </a:lnTo>
                    <a:lnTo>
                      <a:pt x="406" y="1994"/>
                    </a:lnTo>
                    <a:lnTo>
                      <a:pt x="433" y="2038"/>
                    </a:lnTo>
                    <a:lnTo>
                      <a:pt x="477" y="2083"/>
                    </a:lnTo>
                    <a:lnTo>
                      <a:pt x="530" y="2109"/>
                    </a:lnTo>
                    <a:lnTo>
                      <a:pt x="583" y="2100"/>
                    </a:lnTo>
                    <a:lnTo>
                      <a:pt x="627" y="2118"/>
                    </a:lnTo>
                    <a:lnTo>
                      <a:pt x="662" y="2144"/>
                    </a:lnTo>
                    <a:lnTo>
                      <a:pt x="706" y="2118"/>
                    </a:lnTo>
                    <a:lnTo>
                      <a:pt x="741" y="2144"/>
                    </a:lnTo>
                    <a:lnTo>
                      <a:pt x="786" y="2118"/>
                    </a:lnTo>
                    <a:lnTo>
                      <a:pt x="839" y="2127"/>
                    </a:lnTo>
                    <a:lnTo>
                      <a:pt x="865" y="2171"/>
                    </a:lnTo>
                    <a:lnTo>
                      <a:pt x="918" y="2215"/>
                    </a:lnTo>
                  </a:path>
                </a:pathLst>
              </a:custGeom>
              <a:solidFill>
                <a:schemeClr val="bg1">
                  <a:lumMod val="95000"/>
                </a:schemeClr>
              </a:solidFill>
              <a:ln w="9525">
                <a:solidFill>
                  <a:schemeClr val="bg1"/>
                </a:solidFill>
                <a:round/>
                <a:headEnd/>
                <a:tailEnd/>
              </a:ln>
              <a:effectLst/>
            </p:spPr>
            <p:txBody>
              <a:bodyPr wrap="none"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panose="02020603050405020304" pitchFamily="18" charset="0"/>
                  <a:buNone/>
                  <a:tabLst/>
                  <a:defRPr/>
                </a:pPr>
                <a:endParaRPr kumimoji="0" lang="es-CO" sz="180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8" name="Freeform 30">
                <a:extLst>
                  <a:ext uri="{FF2B5EF4-FFF2-40B4-BE49-F238E27FC236}">
                    <a16:creationId xmlns:a16="http://schemas.microsoft.com/office/drawing/2014/main" id="{1023530F-3718-4200-B755-85966663DE64}"/>
                  </a:ext>
                </a:extLst>
              </p:cNvPr>
              <p:cNvSpPr>
                <a:spLocks noChangeArrowheads="1"/>
              </p:cNvSpPr>
              <p:nvPr/>
            </p:nvSpPr>
            <p:spPr bwMode="auto">
              <a:xfrm>
                <a:off x="4654473" y="4479174"/>
                <a:ext cx="1864098" cy="1356948"/>
              </a:xfrm>
              <a:custGeom>
                <a:avLst/>
                <a:gdLst>
                  <a:gd name="T0" fmla="*/ 803 w 5859"/>
                  <a:gd name="T1" fmla="*/ 670 h 4394"/>
                  <a:gd name="T2" fmla="*/ 1015 w 5859"/>
                  <a:gd name="T3" fmla="*/ 759 h 4394"/>
                  <a:gd name="T4" fmla="*/ 1332 w 5859"/>
                  <a:gd name="T5" fmla="*/ 820 h 4394"/>
                  <a:gd name="T6" fmla="*/ 1658 w 5859"/>
                  <a:gd name="T7" fmla="*/ 785 h 4394"/>
                  <a:gd name="T8" fmla="*/ 1949 w 5859"/>
                  <a:gd name="T9" fmla="*/ 812 h 4394"/>
                  <a:gd name="T10" fmla="*/ 2258 w 5859"/>
                  <a:gd name="T11" fmla="*/ 794 h 4394"/>
                  <a:gd name="T12" fmla="*/ 2532 w 5859"/>
                  <a:gd name="T13" fmla="*/ 776 h 4394"/>
                  <a:gd name="T14" fmla="*/ 2743 w 5859"/>
                  <a:gd name="T15" fmla="*/ 520 h 4394"/>
                  <a:gd name="T16" fmla="*/ 3052 w 5859"/>
                  <a:gd name="T17" fmla="*/ 414 h 4394"/>
                  <a:gd name="T18" fmla="*/ 3238 w 5859"/>
                  <a:gd name="T19" fmla="*/ 150 h 4394"/>
                  <a:gd name="T20" fmla="*/ 3564 w 5859"/>
                  <a:gd name="T21" fmla="*/ 0 h 4394"/>
                  <a:gd name="T22" fmla="*/ 3793 w 5859"/>
                  <a:gd name="T23" fmla="*/ 106 h 4394"/>
                  <a:gd name="T24" fmla="*/ 4076 w 5859"/>
                  <a:gd name="T25" fmla="*/ 229 h 4394"/>
                  <a:gd name="T26" fmla="*/ 4217 w 5859"/>
                  <a:gd name="T27" fmla="*/ 450 h 4394"/>
                  <a:gd name="T28" fmla="*/ 4561 w 5859"/>
                  <a:gd name="T29" fmla="*/ 476 h 4394"/>
                  <a:gd name="T30" fmla="*/ 4852 w 5859"/>
                  <a:gd name="T31" fmla="*/ 520 h 4394"/>
                  <a:gd name="T32" fmla="*/ 4861 w 5859"/>
                  <a:gd name="T33" fmla="*/ 688 h 4394"/>
                  <a:gd name="T34" fmla="*/ 4852 w 5859"/>
                  <a:gd name="T35" fmla="*/ 953 h 4394"/>
                  <a:gd name="T36" fmla="*/ 4914 w 5859"/>
                  <a:gd name="T37" fmla="*/ 1129 h 4394"/>
                  <a:gd name="T38" fmla="*/ 4994 w 5859"/>
                  <a:gd name="T39" fmla="*/ 1120 h 4394"/>
                  <a:gd name="T40" fmla="*/ 5214 w 5859"/>
                  <a:gd name="T41" fmla="*/ 1120 h 4394"/>
                  <a:gd name="T42" fmla="*/ 5426 w 5859"/>
                  <a:gd name="T43" fmla="*/ 1209 h 4394"/>
                  <a:gd name="T44" fmla="*/ 5523 w 5859"/>
                  <a:gd name="T45" fmla="*/ 1253 h 4394"/>
                  <a:gd name="T46" fmla="*/ 5779 w 5859"/>
                  <a:gd name="T47" fmla="*/ 1209 h 4394"/>
                  <a:gd name="T48" fmla="*/ 5814 w 5859"/>
                  <a:gd name="T49" fmla="*/ 1367 h 4394"/>
                  <a:gd name="T50" fmla="*/ 5250 w 5859"/>
                  <a:gd name="T51" fmla="*/ 4393 h 4394"/>
                  <a:gd name="T52" fmla="*/ 5100 w 5859"/>
                  <a:gd name="T53" fmla="*/ 4146 h 4394"/>
                  <a:gd name="T54" fmla="*/ 4861 w 5859"/>
                  <a:gd name="T55" fmla="*/ 3961 h 4394"/>
                  <a:gd name="T56" fmla="*/ 4508 w 5859"/>
                  <a:gd name="T57" fmla="*/ 4014 h 4394"/>
                  <a:gd name="T58" fmla="*/ 4994 w 5859"/>
                  <a:gd name="T59" fmla="*/ 2866 h 4394"/>
                  <a:gd name="T60" fmla="*/ 4817 w 5859"/>
                  <a:gd name="T61" fmla="*/ 2743 h 4394"/>
                  <a:gd name="T62" fmla="*/ 4658 w 5859"/>
                  <a:gd name="T63" fmla="*/ 2619 h 4394"/>
                  <a:gd name="T64" fmla="*/ 4455 w 5859"/>
                  <a:gd name="T65" fmla="*/ 2593 h 4394"/>
                  <a:gd name="T66" fmla="*/ 4226 w 5859"/>
                  <a:gd name="T67" fmla="*/ 2452 h 4394"/>
                  <a:gd name="T68" fmla="*/ 3952 w 5859"/>
                  <a:gd name="T69" fmla="*/ 2469 h 4394"/>
                  <a:gd name="T70" fmla="*/ 3732 w 5859"/>
                  <a:gd name="T71" fmla="*/ 2575 h 4394"/>
                  <a:gd name="T72" fmla="*/ 3467 w 5859"/>
                  <a:gd name="T73" fmla="*/ 2593 h 4394"/>
                  <a:gd name="T74" fmla="*/ 3193 w 5859"/>
                  <a:gd name="T75" fmla="*/ 2381 h 4394"/>
                  <a:gd name="T76" fmla="*/ 2982 w 5859"/>
                  <a:gd name="T77" fmla="*/ 2566 h 4394"/>
                  <a:gd name="T78" fmla="*/ 2690 w 5859"/>
                  <a:gd name="T79" fmla="*/ 2716 h 4394"/>
                  <a:gd name="T80" fmla="*/ 2346 w 5859"/>
                  <a:gd name="T81" fmla="*/ 2708 h 4394"/>
                  <a:gd name="T82" fmla="*/ 2073 w 5859"/>
                  <a:gd name="T83" fmla="*/ 2769 h 4394"/>
                  <a:gd name="T84" fmla="*/ 1764 w 5859"/>
                  <a:gd name="T85" fmla="*/ 2725 h 4394"/>
                  <a:gd name="T86" fmla="*/ 1526 w 5859"/>
                  <a:gd name="T87" fmla="*/ 2611 h 4394"/>
                  <a:gd name="T88" fmla="*/ 1578 w 5859"/>
                  <a:gd name="T89" fmla="*/ 2399 h 4394"/>
                  <a:gd name="T90" fmla="*/ 1517 w 5859"/>
                  <a:gd name="T91" fmla="*/ 2187 h 4394"/>
                  <a:gd name="T92" fmla="*/ 1368 w 5859"/>
                  <a:gd name="T93" fmla="*/ 2108 h 4394"/>
                  <a:gd name="T94" fmla="*/ 1094 w 5859"/>
                  <a:gd name="T95" fmla="*/ 2072 h 4394"/>
                  <a:gd name="T96" fmla="*/ 1121 w 5859"/>
                  <a:gd name="T97" fmla="*/ 1843 h 4394"/>
                  <a:gd name="T98" fmla="*/ 971 w 5859"/>
                  <a:gd name="T99" fmla="*/ 1649 h 4394"/>
                  <a:gd name="T100" fmla="*/ 582 w 5859"/>
                  <a:gd name="T101" fmla="*/ 1473 h 4394"/>
                  <a:gd name="T102" fmla="*/ 326 w 5859"/>
                  <a:gd name="T103" fmla="*/ 1350 h 4394"/>
                  <a:gd name="T104" fmla="*/ 123 w 5859"/>
                  <a:gd name="T105" fmla="*/ 1209 h 4394"/>
                  <a:gd name="T106" fmla="*/ 62 w 5859"/>
                  <a:gd name="T107" fmla="*/ 997 h 4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59" h="4394">
                    <a:moveTo>
                      <a:pt x="0" y="856"/>
                    </a:moveTo>
                    <a:lnTo>
                      <a:pt x="600" y="662"/>
                    </a:lnTo>
                    <a:lnTo>
                      <a:pt x="688" y="679"/>
                    </a:lnTo>
                    <a:lnTo>
                      <a:pt x="741" y="653"/>
                    </a:lnTo>
                    <a:lnTo>
                      <a:pt x="803" y="670"/>
                    </a:lnTo>
                    <a:lnTo>
                      <a:pt x="865" y="670"/>
                    </a:lnTo>
                    <a:lnTo>
                      <a:pt x="865" y="714"/>
                    </a:lnTo>
                    <a:lnTo>
                      <a:pt x="953" y="714"/>
                    </a:lnTo>
                    <a:lnTo>
                      <a:pt x="953" y="785"/>
                    </a:lnTo>
                    <a:lnTo>
                      <a:pt x="1015" y="759"/>
                    </a:lnTo>
                    <a:lnTo>
                      <a:pt x="1068" y="803"/>
                    </a:lnTo>
                    <a:lnTo>
                      <a:pt x="1129" y="785"/>
                    </a:lnTo>
                    <a:lnTo>
                      <a:pt x="1209" y="759"/>
                    </a:lnTo>
                    <a:lnTo>
                      <a:pt x="1262" y="794"/>
                    </a:lnTo>
                    <a:lnTo>
                      <a:pt x="1332" y="820"/>
                    </a:lnTo>
                    <a:lnTo>
                      <a:pt x="1421" y="873"/>
                    </a:lnTo>
                    <a:lnTo>
                      <a:pt x="1508" y="847"/>
                    </a:lnTo>
                    <a:lnTo>
                      <a:pt x="1552" y="803"/>
                    </a:lnTo>
                    <a:lnTo>
                      <a:pt x="1587" y="759"/>
                    </a:lnTo>
                    <a:lnTo>
                      <a:pt x="1658" y="785"/>
                    </a:lnTo>
                    <a:lnTo>
                      <a:pt x="1720" y="838"/>
                    </a:lnTo>
                    <a:lnTo>
                      <a:pt x="1790" y="864"/>
                    </a:lnTo>
                    <a:lnTo>
                      <a:pt x="1843" y="847"/>
                    </a:lnTo>
                    <a:lnTo>
                      <a:pt x="1887" y="794"/>
                    </a:lnTo>
                    <a:lnTo>
                      <a:pt x="1949" y="812"/>
                    </a:lnTo>
                    <a:lnTo>
                      <a:pt x="2029" y="856"/>
                    </a:lnTo>
                    <a:lnTo>
                      <a:pt x="2099" y="917"/>
                    </a:lnTo>
                    <a:lnTo>
                      <a:pt x="2161" y="926"/>
                    </a:lnTo>
                    <a:lnTo>
                      <a:pt x="2214" y="864"/>
                    </a:lnTo>
                    <a:lnTo>
                      <a:pt x="2258" y="794"/>
                    </a:lnTo>
                    <a:lnTo>
                      <a:pt x="2302" y="776"/>
                    </a:lnTo>
                    <a:lnTo>
                      <a:pt x="2355" y="829"/>
                    </a:lnTo>
                    <a:lnTo>
                      <a:pt x="2408" y="847"/>
                    </a:lnTo>
                    <a:lnTo>
                      <a:pt x="2479" y="856"/>
                    </a:lnTo>
                    <a:lnTo>
                      <a:pt x="2532" y="776"/>
                    </a:lnTo>
                    <a:lnTo>
                      <a:pt x="2576" y="714"/>
                    </a:lnTo>
                    <a:lnTo>
                      <a:pt x="2584" y="644"/>
                    </a:lnTo>
                    <a:lnTo>
                      <a:pt x="2611" y="573"/>
                    </a:lnTo>
                    <a:lnTo>
                      <a:pt x="2682" y="538"/>
                    </a:lnTo>
                    <a:lnTo>
                      <a:pt x="2743" y="520"/>
                    </a:lnTo>
                    <a:lnTo>
                      <a:pt x="2761" y="450"/>
                    </a:lnTo>
                    <a:lnTo>
                      <a:pt x="2796" y="406"/>
                    </a:lnTo>
                    <a:lnTo>
                      <a:pt x="2885" y="432"/>
                    </a:lnTo>
                    <a:lnTo>
                      <a:pt x="2964" y="450"/>
                    </a:lnTo>
                    <a:lnTo>
                      <a:pt x="3052" y="414"/>
                    </a:lnTo>
                    <a:lnTo>
                      <a:pt x="3079" y="335"/>
                    </a:lnTo>
                    <a:lnTo>
                      <a:pt x="3105" y="273"/>
                    </a:lnTo>
                    <a:lnTo>
                      <a:pt x="3149" y="238"/>
                    </a:lnTo>
                    <a:lnTo>
                      <a:pt x="3211" y="212"/>
                    </a:lnTo>
                    <a:lnTo>
                      <a:pt x="3238" y="150"/>
                    </a:lnTo>
                    <a:lnTo>
                      <a:pt x="3264" y="123"/>
                    </a:lnTo>
                    <a:lnTo>
                      <a:pt x="3352" y="97"/>
                    </a:lnTo>
                    <a:lnTo>
                      <a:pt x="3485" y="97"/>
                    </a:lnTo>
                    <a:lnTo>
                      <a:pt x="3555" y="70"/>
                    </a:lnTo>
                    <a:lnTo>
                      <a:pt x="3564" y="0"/>
                    </a:lnTo>
                    <a:lnTo>
                      <a:pt x="3617" y="44"/>
                    </a:lnTo>
                    <a:lnTo>
                      <a:pt x="3696" y="35"/>
                    </a:lnTo>
                    <a:lnTo>
                      <a:pt x="3758" y="17"/>
                    </a:lnTo>
                    <a:lnTo>
                      <a:pt x="3785" y="62"/>
                    </a:lnTo>
                    <a:lnTo>
                      <a:pt x="3793" y="106"/>
                    </a:lnTo>
                    <a:lnTo>
                      <a:pt x="3873" y="123"/>
                    </a:lnTo>
                    <a:lnTo>
                      <a:pt x="3917" y="150"/>
                    </a:lnTo>
                    <a:lnTo>
                      <a:pt x="3970" y="123"/>
                    </a:lnTo>
                    <a:lnTo>
                      <a:pt x="4032" y="185"/>
                    </a:lnTo>
                    <a:lnTo>
                      <a:pt x="4076" y="229"/>
                    </a:lnTo>
                    <a:lnTo>
                      <a:pt x="3996" y="273"/>
                    </a:lnTo>
                    <a:lnTo>
                      <a:pt x="4067" y="326"/>
                    </a:lnTo>
                    <a:lnTo>
                      <a:pt x="4102" y="353"/>
                    </a:lnTo>
                    <a:lnTo>
                      <a:pt x="4111" y="423"/>
                    </a:lnTo>
                    <a:lnTo>
                      <a:pt x="4217" y="450"/>
                    </a:lnTo>
                    <a:lnTo>
                      <a:pt x="4261" y="406"/>
                    </a:lnTo>
                    <a:lnTo>
                      <a:pt x="4367" y="459"/>
                    </a:lnTo>
                    <a:lnTo>
                      <a:pt x="4411" y="441"/>
                    </a:lnTo>
                    <a:lnTo>
                      <a:pt x="4447" y="467"/>
                    </a:lnTo>
                    <a:lnTo>
                      <a:pt x="4561" y="476"/>
                    </a:lnTo>
                    <a:lnTo>
                      <a:pt x="4614" y="547"/>
                    </a:lnTo>
                    <a:lnTo>
                      <a:pt x="4685" y="573"/>
                    </a:lnTo>
                    <a:lnTo>
                      <a:pt x="4755" y="582"/>
                    </a:lnTo>
                    <a:lnTo>
                      <a:pt x="4791" y="520"/>
                    </a:lnTo>
                    <a:lnTo>
                      <a:pt x="4852" y="520"/>
                    </a:lnTo>
                    <a:lnTo>
                      <a:pt x="4905" y="538"/>
                    </a:lnTo>
                    <a:lnTo>
                      <a:pt x="4870" y="582"/>
                    </a:lnTo>
                    <a:lnTo>
                      <a:pt x="4808" y="626"/>
                    </a:lnTo>
                    <a:lnTo>
                      <a:pt x="4791" y="697"/>
                    </a:lnTo>
                    <a:lnTo>
                      <a:pt x="4861" y="688"/>
                    </a:lnTo>
                    <a:lnTo>
                      <a:pt x="4870" y="767"/>
                    </a:lnTo>
                    <a:lnTo>
                      <a:pt x="4861" y="838"/>
                    </a:lnTo>
                    <a:lnTo>
                      <a:pt x="4817" y="856"/>
                    </a:lnTo>
                    <a:lnTo>
                      <a:pt x="4808" y="900"/>
                    </a:lnTo>
                    <a:lnTo>
                      <a:pt x="4852" y="953"/>
                    </a:lnTo>
                    <a:lnTo>
                      <a:pt x="4905" y="997"/>
                    </a:lnTo>
                    <a:lnTo>
                      <a:pt x="4870" y="1059"/>
                    </a:lnTo>
                    <a:lnTo>
                      <a:pt x="4808" y="1085"/>
                    </a:lnTo>
                    <a:lnTo>
                      <a:pt x="4835" y="1129"/>
                    </a:lnTo>
                    <a:lnTo>
                      <a:pt x="4914" y="1129"/>
                    </a:lnTo>
                    <a:lnTo>
                      <a:pt x="4923" y="1191"/>
                    </a:lnTo>
                    <a:lnTo>
                      <a:pt x="4985" y="1235"/>
                    </a:lnTo>
                    <a:lnTo>
                      <a:pt x="5038" y="1191"/>
                    </a:lnTo>
                    <a:lnTo>
                      <a:pt x="5064" y="1138"/>
                    </a:lnTo>
                    <a:lnTo>
                      <a:pt x="4994" y="1120"/>
                    </a:lnTo>
                    <a:lnTo>
                      <a:pt x="5038" y="1085"/>
                    </a:lnTo>
                    <a:lnTo>
                      <a:pt x="5117" y="1085"/>
                    </a:lnTo>
                    <a:lnTo>
                      <a:pt x="5170" y="1076"/>
                    </a:lnTo>
                    <a:lnTo>
                      <a:pt x="5250" y="1067"/>
                    </a:lnTo>
                    <a:lnTo>
                      <a:pt x="5214" y="1120"/>
                    </a:lnTo>
                    <a:lnTo>
                      <a:pt x="5214" y="1182"/>
                    </a:lnTo>
                    <a:lnTo>
                      <a:pt x="5276" y="1200"/>
                    </a:lnTo>
                    <a:lnTo>
                      <a:pt x="5329" y="1173"/>
                    </a:lnTo>
                    <a:lnTo>
                      <a:pt x="5355" y="1138"/>
                    </a:lnTo>
                    <a:lnTo>
                      <a:pt x="5426" y="1209"/>
                    </a:lnTo>
                    <a:lnTo>
                      <a:pt x="5435" y="1147"/>
                    </a:lnTo>
                    <a:lnTo>
                      <a:pt x="5479" y="1120"/>
                    </a:lnTo>
                    <a:lnTo>
                      <a:pt x="5532" y="1165"/>
                    </a:lnTo>
                    <a:lnTo>
                      <a:pt x="5558" y="1217"/>
                    </a:lnTo>
                    <a:lnTo>
                      <a:pt x="5523" y="1253"/>
                    </a:lnTo>
                    <a:lnTo>
                      <a:pt x="5567" y="1332"/>
                    </a:lnTo>
                    <a:lnTo>
                      <a:pt x="5638" y="1262"/>
                    </a:lnTo>
                    <a:lnTo>
                      <a:pt x="5700" y="1297"/>
                    </a:lnTo>
                    <a:lnTo>
                      <a:pt x="5761" y="1279"/>
                    </a:lnTo>
                    <a:lnTo>
                      <a:pt x="5779" y="1209"/>
                    </a:lnTo>
                    <a:lnTo>
                      <a:pt x="5779" y="1165"/>
                    </a:lnTo>
                    <a:lnTo>
                      <a:pt x="5814" y="1129"/>
                    </a:lnTo>
                    <a:lnTo>
                      <a:pt x="5858" y="1182"/>
                    </a:lnTo>
                    <a:lnTo>
                      <a:pt x="5823" y="1279"/>
                    </a:lnTo>
                    <a:lnTo>
                      <a:pt x="5814" y="1367"/>
                    </a:lnTo>
                    <a:lnTo>
                      <a:pt x="5841" y="1429"/>
                    </a:lnTo>
                    <a:lnTo>
                      <a:pt x="5814" y="1500"/>
                    </a:lnTo>
                    <a:lnTo>
                      <a:pt x="5788" y="1587"/>
                    </a:lnTo>
                    <a:lnTo>
                      <a:pt x="5797" y="1640"/>
                    </a:lnTo>
                    <a:lnTo>
                      <a:pt x="5250" y="4393"/>
                    </a:lnTo>
                    <a:lnTo>
                      <a:pt x="5197" y="4358"/>
                    </a:lnTo>
                    <a:lnTo>
                      <a:pt x="5170" y="4287"/>
                    </a:lnTo>
                    <a:lnTo>
                      <a:pt x="5117" y="4261"/>
                    </a:lnTo>
                    <a:lnTo>
                      <a:pt x="5100" y="4208"/>
                    </a:lnTo>
                    <a:lnTo>
                      <a:pt x="5100" y="4146"/>
                    </a:lnTo>
                    <a:lnTo>
                      <a:pt x="5064" y="4102"/>
                    </a:lnTo>
                    <a:lnTo>
                      <a:pt x="4985" y="4084"/>
                    </a:lnTo>
                    <a:lnTo>
                      <a:pt x="4941" y="4058"/>
                    </a:lnTo>
                    <a:lnTo>
                      <a:pt x="4888" y="4005"/>
                    </a:lnTo>
                    <a:lnTo>
                      <a:pt x="4861" y="3961"/>
                    </a:lnTo>
                    <a:lnTo>
                      <a:pt x="4782" y="3934"/>
                    </a:lnTo>
                    <a:lnTo>
                      <a:pt x="4729" y="3987"/>
                    </a:lnTo>
                    <a:lnTo>
                      <a:pt x="4676" y="4040"/>
                    </a:lnTo>
                    <a:lnTo>
                      <a:pt x="4579" y="4014"/>
                    </a:lnTo>
                    <a:lnTo>
                      <a:pt x="4508" y="4014"/>
                    </a:lnTo>
                    <a:lnTo>
                      <a:pt x="4411" y="4022"/>
                    </a:lnTo>
                    <a:lnTo>
                      <a:pt x="4341" y="4005"/>
                    </a:lnTo>
                    <a:lnTo>
                      <a:pt x="5108" y="2911"/>
                    </a:lnTo>
                    <a:lnTo>
                      <a:pt x="5082" y="2805"/>
                    </a:lnTo>
                    <a:lnTo>
                      <a:pt x="4994" y="2866"/>
                    </a:lnTo>
                    <a:lnTo>
                      <a:pt x="4994" y="2796"/>
                    </a:lnTo>
                    <a:lnTo>
                      <a:pt x="4932" y="2805"/>
                    </a:lnTo>
                    <a:lnTo>
                      <a:pt x="4923" y="2752"/>
                    </a:lnTo>
                    <a:lnTo>
                      <a:pt x="4905" y="2699"/>
                    </a:lnTo>
                    <a:lnTo>
                      <a:pt x="4817" y="2743"/>
                    </a:lnTo>
                    <a:lnTo>
                      <a:pt x="4764" y="2725"/>
                    </a:lnTo>
                    <a:lnTo>
                      <a:pt x="4817" y="2681"/>
                    </a:lnTo>
                    <a:lnTo>
                      <a:pt x="4764" y="2664"/>
                    </a:lnTo>
                    <a:lnTo>
                      <a:pt x="4702" y="2690"/>
                    </a:lnTo>
                    <a:lnTo>
                      <a:pt x="4658" y="2619"/>
                    </a:lnTo>
                    <a:lnTo>
                      <a:pt x="4614" y="2646"/>
                    </a:lnTo>
                    <a:lnTo>
                      <a:pt x="4552" y="2602"/>
                    </a:lnTo>
                    <a:lnTo>
                      <a:pt x="4535" y="2664"/>
                    </a:lnTo>
                    <a:lnTo>
                      <a:pt x="4464" y="2655"/>
                    </a:lnTo>
                    <a:lnTo>
                      <a:pt x="4455" y="2593"/>
                    </a:lnTo>
                    <a:lnTo>
                      <a:pt x="4429" y="2540"/>
                    </a:lnTo>
                    <a:lnTo>
                      <a:pt x="4349" y="2531"/>
                    </a:lnTo>
                    <a:lnTo>
                      <a:pt x="4296" y="2487"/>
                    </a:lnTo>
                    <a:lnTo>
                      <a:pt x="4235" y="2496"/>
                    </a:lnTo>
                    <a:lnTo>
                      <a:pt x="4226" y="2452"/>
                    </a:lnTo>
                    <a:lnTo>
                      <a:pt x="4164" y="2408"/>
                    </a:lnTo>
                    <a:lnTo>
                      <a:pt x="4102" y="2434"/>
                    </a:lnTo>
                    <a:lnTo>
                      <a:pt x="4032" y="2399"/>
                    </a:lnTo>
                    <a:lnTo>
                      <a:pt x="4041" y="2487"/>
                    </a:lnTo>
                    <a:lnTo>
                      <a:pt x="3952" y="2469"/>
                    </a:lnTo>
                    <a:lnTo>
                      <a:pt x="3882" y="2461"/>
                    </a:lnTo>
                    <a:lnTo>
                      <a:pt x="3873" y="2514"/>
                    </a:lnTo>
                    <a:lnTo>
                      <a:pt x="3846" y="2575"/>
                    </a:lnTo>
                    <a:lnTo>
                      <a:pt x="3776" y="2593"/>
                    </a:lnTo>
                    <a:lnTo>
                      <a:pt x="3732" y="2575"/>
                    </a:lnTo>
                    <a:lnTo>
                      <a:pt x="3652" y="2602"/>
                    </a:lnTo>
                    <a:lnTo>
                      <a:pt x="3599" y="2611"/>
                    </a:lnTo>
                    <a:lnTo>
                      <a:pt x="3538" y="2558"/>
                    </a:lnTo>
                    <a:lnTo>
                      <a:pt x="3502" y="2487"/>
                    </a:lnTo>
                    <a:lnTo>
                      <a:pt x="3467" y="2593"/>
                    </a:lnTo>
                    <a:lnTo>
                      <a:pt x="3440" y="2478"/>
                    </a:lnTo>
                    <a:lnTo>
                      <a:pt x="3352" y="2461"/>
                    </a:lnTo>
                    <a:lnTo>
                      <a:pt x="3308" y="2434"/>
                    </a:lnTo>
                    <a:lnTo>
                      <a:pt x="3202" y="2452"/>
                    </a:lnTo>
                    <a:lnTo>
                      <a:pt x="3193" y="2381"/>
                    </a:lnTo>
                    <a:lnTo>
                      <a:pt x="3132" y="2408"/>
                    </a:lnTo>
                    <a:lnTo>
                      <a:pt x="3070" y="2425"/>
                    </a:lnTo>
                    <a:lnTo>
                      <a:pt x="3043" y="2496"/>
                    </a:lnTo>
                    <a:lnTo>
                      <a:pt x="3035" y="2549"/>
                    </a:lnTo>
                    <a:lnTo>
                      <a:pt x="2982" y="2566"/>
                    </a:lnTo>
                    <a:lnTo>
                      <a:pt x="2973" y="2611"/>
                    </a:lnTo>
                    <a:lnTo>
                      <a:pt x="2902" y="2611"/>
                    </a:lnTo>
                    <a:lnTo>
                      <a:pt x="2814" y="2593"/>
                    </a:lnTo>
                    <a:lnTo>
                      <a:pt x="2752" y="2646"/>
                    </a:lnTo>
                    <a:lnTo>
                      <a:pt x="2690" y="2716"/>
                    </a:lnTo>
                    <a:lnTo>
                      <a:pt x="2637" y="2708"/>
                    </a:lnTo>
                    <a:lnTo>
                      <a:pt x="2567" y="2734"/>
                    </a:lnTo>
                    <a:lnTo>
                      <a:pt x="2496" y="2752"/>
                    </a:lnTo>
                    <a:lnTo>
                      <a:pt x="2434" y="2716"/>
                    </a:lnTo>
                    <a:lnTo>
                      <a:pt x="2346" y="2708"/>
                    </a:lnTo>
                    <a:lnTo>
                      <a:pt x="2267" y="2725"/>
                    </a:lnTo>
                    <a:lnTo>
                      <a:pt x="2205" y="2699"/>
                    </a:lnTo>
                    <a:lnTo>
                      <a:pt x="2152" y="2672"/>
                    </a:lnTo>
                    <a:lnTo>
                      <a:pt x="2117" y="2725"/>
                    </a:lnTo>
                    <a:lnTo>
                      <a:pt x="2073" y="2769"/>
                    </a:lnTo>
                    <a:lnTo>
                      <a:pt x="2037" y="2699"/>
                    </a:lnTo>
                    <a:lnTo>
                      <a:pt x="2011" y="2752"/>
                    </a:lnTo>
                    <a:lnTo>
                      <a:pt x="1896" y="2761"/>
                    </a:lnTo>
                    <a:lnTo>
                      <a:pt x="1799" y="2778"/>
                    </a:lnTo>
                    <a:lnTo>
                      <a:pt x="1764" y="2725"/>
                    </a:lnTo>
                    <a:lnTo>
                      <a:pt x="1764" y="2690"/>
                    </a:lnTo>
                    <a:lnTo>
                      <a:pt x="1711" y="2672"/>
                    </a:lnTo>
                    <a:lnTo>
                      <a:pt x="1631" y="2672"/>
                    </a:lnTo>
                    <a:lnTo>
                      <a:pt x="1552" y="2646"/>
                    </a:lnTo>
                    <a:lnTo>
                      <a:pt x="1526" y="2611"/>
                    </a:lnTo>
                    <a:lnTo>
                      <a:pt x="1491" y="2540"/>
                    </a:lnTo>
                    <a:lnTo>
                      <a:pt x="1543" y="2522"/>
                    </a:lnTo>
                    <a:lnTo>
                      <a:pt x="1570" y="2478"/>
                    </a:lnTo>
                    <a:lnTo>
                      <a:pt x="1623" y="2443"/>
                    </a:lnTo>
                    <a:lnTo>
                      <a:pt x="1578" y="2399"/>
                    </a:lnTo>
                    <a:lnTo>
                      <a:pt x="1614" y="2372"/>
                    </a:lnTo>
                    <a:lnTo>
                      <a:pt x="1561" y="2319"/>
                    </a:lnTo>
                    <a:lnTo>
                      <a:pt x="1570" y="2258"/>
                    </a:lnTo>
                    <a:lnTo>
                      <a:pt x="1570" y="2205"/>
                    </a:lnTo>
                    <a:lnTo>
                      <a:pt x="1517" y="2187"/>
                    </a:lnTo>
                    <a:lnTo>
                      <a:pt x="1517" y="2134"/>
                    </a:lnTo>
                    <a:lnTo>
                      <a:pt x="1456" y="2143"/>
                    </a:lnTo>
                    <a:lnTo>
                      <a:pt x="1447" y="2081"/>
                    </a:lnTo>
                    <a:lnTo>
                      <a:pt x="1421" y="2134"/>
                    </a:lnTo>
                    <a:lnTo>
                      <a:pt x="1368" y="2108"/>
                    </a:lnTo>
                    <a:lnTo>
                      <a:pt x="1324" y="2143"/>
                    </a:lnTo>
                    <a:lnTo>
                      <a:pt x="1244" y="2143"/>
                    </a:lnTo>
                    <a:lnTo>
                      <a:pt x="1191" y="2125"/>
                    </a:lnTo>
                    <a:lnTo>
                      <a:pt x="1147" y="2072"/>
                    </a:lnTo>
                    <a:lnTo>
                      <a:pt x="1094" y="2072"/>
                    </a:lnTo>
                    <a:lnTo>
                      <a:pt x="1050" y="2019"/>
                    </a:lnTo>
                    <a:lnTo>
                      <a:pt x="1068" y="1958"/>
                    </a:lnTo>
                    <a:lnTo>
                      <a:pt x="1138" y="1914"/>
                    </a:lnTo>
                    <a:lnTo>
                      <a:pt x="1076" y="1896"/>
                    </a:lnTo>
                    <a:lnTo>
                      <a:pt x="1121" y="1843"/>
                    </a:lnTo>
                    <a:lnTo>
                      <a:pt x="1059" y="1808"/>
                    </a:lnTo>
                    <a:lnTo>
                      <a:pt x="1015" y="1772"/>
                    </a:lnTo>
                    <a:lnTo>
                      <a:pt x="1032" y="1737"/>
                    </a:lnTo>
                    <a:lnTo>
                      <a:pt x="979" y="1702"/>
                    </a:lnTo>
                    <a:lnTo>
                      <a:pt x="971" y="1649"/>
                    </a:lnTo>
                    <a:lnTo>
                      <a:pt x="909" y="1605"/>
                    </a:lnTo>
                    <a:lnTo>
                      <a:pt x="873" y="1578"/>
                    </a:lnTo>
                    <a:lnTo>
                      <a:pt x="662" y="1562"/>
                    </a:lnTo>
                    <a:lnTo>
                      <a:pt x="618" y="1535"/>
                    </a:lnTo>
                    <a:lnTo>
                      <a:pt x="582" y="1473"/>
                    </a:lnTo>
                    <a:lnTo>
                      <a:pt x="556" y="1420"/>
                    </a:lnTo>
                    <a:lnTo>
                      <a:pt x="503" y="1456"/>
                    </a:lnTo>
                    <a:lnTo>
                      <a:pt x="450" y="1438"/>
                    </a:lnTo>
                    <a:lnTo>
                      <a:pt x="423" y="1385"/>
                    </a:lnTo>
                    <a:lnTo>
                      <a:pt x="326" y="1350"/>
                    </a:lnTo>
                    <a:lnTo>
                      <a:pt x="256" y="1332"/>
                    </a:lnTo>
                    <a:lnTo>
                      <a:pt x="194" y="1350"/>
                    </a:lnTo>
                    <a:lnTo>
                      <a:pt x="141" y="1306"/>
                    </a:lnTo>
                    <a:lnTo>
                      <a:pt x="150" y="1253"/>
                    </a:lnTo>
                    <a:lnTo>
                      <a:pt x="123" y="1209"/>
                    </a:lnTo>
                    <a:lnTo>
                      <a:pt x="159" y="1165"/>
                    </a:lnTo>
                    <a:lnTo>
                      <a:pt x="123" y="1112"/>
                    </a:lnTo>
                    <a:lnTo>
                      <a:pt x="79" y="1085"/>
                    </a:lnTo>
                    <a:lnTo>
                      <a:pt x="0" y="1041"/>
                    </a:lnTo>
                    <a:lnTo>
                      <a:pt x="62" y="997"/>
                    </a:lnTo>
                    <a:lnTo>
                      <a:pt x="53" y="944"/>
                    </a:lnTo>
                    <a:lnTo>
                      <a:pt x="0" y="856"/>
                    </a:lnTo>
                  </a:path>
                </a:pathLst>
              </a:custGeom>
              <a:solidFill>
                <a:schemeClr val="bg1">
                  <a:lumMod val="95000"/>
                </a:schemeClr>
              </a:solidFill>
              <a:ln w="9525">
                <a:solidFill>
                  <a:schemeClr val="bg1"/>
                </a:solidFill>
                <a:round/>
                <a:headEnd/>
                <a:tailEnd/>
              </a:ln>
              <a:effectLst/>
            </p:spPr>
            <p:txBody>
              <a:bodyPr wrap="none"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panose="02020603050405020304" pitchFamily="18" charset="0"/>
                  <a:buNone/>
                  <a:tabLst/>
                  <a:defRPr/>
                </a:pPr>
                <a:endParaRPr kumimoji="0" lang="es-CO" sz="180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39" name="Freeform 31">
                <a:extLst>
                  <a:ext uri="{FF2B5EF4-FFF2-40B4-BE49-F238E27FC236}">
                    <a16:creationId xmlns:a16="http://schemas.microsoft.com/office/drawing/2014/main" id="{581AB0CD-1D82-41B6-A1C9-9CC5F5818A00}"/>
                  </a:ext>
                </a:extLst>
              </p:cNvPr>
              <p:cNvSpPr>
                <a:spLocks noChangeArrowheads="1"/>
              </p:cNvSpPr>
              <p:nvPr/>
            </p:nvSpPr>
            <p:spPr bwMode="auto">
              <a:xfrm>
                <a:off x="4174774" y="841218"/>
                <a:ext cx="204785" cy="247956"/>
              </a:xfrm>
              <a:custGeom>
                <a:avLst/>
                <a:gdLst>
                  <a:gd name="T0" fmla="*/ 2147483646 w 645"/>
                  <a:gd name="T1" fmla="*/ 0 h 804"/>
                  <a:gd name="T2" fmla="*/ 2147483646 w 645"/>
                  <a:gd name="T3" fmla="*/ 0 h 804"/>
                  <a:gd name="T4" fmla="*/ 2147483646 w 645"/>
                  <a:gd name="T5" fmla="*/ 2147483646 h 804"/>
                  <a:gd name="T6" fmla="*/ 2147483646 w 645"/>
                  <a:gd name="T7" fmla="*/ 2147483646 h 804"/>
                  <a:gd name="T8" fmla="*/ 2147483646 w 645"/>
                  <a:gd name="T9" fmla="*/ 2147483646 h 804"/>
                  <a:gd name="T10" fmla="*/ 2147483646 w 645"/>
                  <a:gd name="T11" fmla="*/ 2147483646 h 804"/>
                  <a:gd name="T12" fmla="*/ 2147483646 w 645"/>
                  <a:gd name="T13" fmla="*/ 2147483646 h 804"/>
                  <a:gd name="T14" fmla="*/ 2147483646 w 645"/>
                  <a:gd name="T15" fmla="*/ 2147483646 h 804"/>
                  <a:gd name="T16" fmla="*/ 2147483646 w 645"/>
                  <a:gd name="T17" fmla="*/ 2147483646 h 804"/>
                  <a:gd name="T18" fmla="*/ 2147483646 w 645"/>
                  <a:gd name="T19" fmla="*/ 2147483646 h 804"/>
                  <a:gd name="T20" fmla="*/ 0 w 645"/>
                  <a:gd name="T21" fmla="*/ 2147483646 h 804"/>
                  <a:gd name="T22" fmla="*/ 2147483646 w 645"/>
                  <a:gd name="T23" fmla="*/ 2147483646 h 804"/>
                  <a:gd name="T24" fmla="*/ 2147483646 w 645"/>
                  <a:gd name="T25" fmla="*/ 2147483646 h 804"/>
                  <a:gd name="T26" fmla="*/ 2147483646 w 645"/>
                  <a:gd name="T27" fmla="*/ 2147483646 h 804"/>
                  <a:gd name="T28" fmla="*/ 2147483646 w 645"/>
                  <a:gd name="T29" fmla="*/ 2147483646 h 804"/>
                  <a:gd name="T30" fmla="*/ 2147483646 w 645"/>
                  <a:gd name="T31" fmla="*/ 2147483646 h 804"/>
                  <a:gd name="T32" fmla="*/ 2147483646 w 645"/>
                  <a:gd name="T33" fmla="*/ 2147483646 h 804"/>
                  <a:gd name="T34" fmla="*/ 2147483646 w 645"/>
                  <a:gd name="T35" fmla="*/ 2147483646 h 804"/>
                  <a:gd name="T36" fmla="*/ 2147483646 w 645"/>
                  <a:gd name="T37" fmla="*/ 2147483646 h 804"/>
                  <a:gd name="T38" fmla="*/ 2147483646 w 645"/>
                  <a:gd name="T39" fmla="*/ 2147483646 h 804"/>
                  <a:gd name="T40" fmla="*/ 2147483646 w 645"/>
                  <a:gd name="T41" fmla="*/ 2147483646 h 804"/>
                  <a:gd name="T42" fmla="*/ 2147483646 w 645"/>
                  <a:gd name="T43" fmla="*/ 2147483646 h 804"/>
                  <a:gd name="T44" fmla="*/ 2147483646 w 645"/>
                  <a:gd name="T45" fmla="*/ 2147483646 h 804"/>
                  <a:gd name="T46" fmla="*/ 2147483646 w 645"/>
                  <a:gd name="T47" fmla="*/ 2147483646 h 804"/>
                  <a:gd name="T48" fmla="*/ 2147483646 w 645"/>
                  <a:gd name="T49" fmla="*/ 2147483646 h 804"/>
                  <a:gd name="T50" fmla="*/ 2147483646 w 645"/>
                  <a:gd name="T51" fmla="*/ 2147483646 h 804"/>
                  <a:gd name="T52" fmla="*/ 2147483646 w 645"/>
                  <a:gd name="T53" fmla="*/ 2147483646 h 804"/>
                  <a:gd name="T54" fmla="*/ 2147483646 w 645"/>
                  <a:gd name="T55" fmla="*/ 2147483646 h 804"/>
                  <a:gd name="T56" fmla="*/ 2147483646 w 645"/>
                  <a:gd name="T57" fmla="*/ 2147483646 h 804"/>
                  <a:gd name="T58" fmla="*/ 2147483646 w 645"/>
                  <a:gd name="T59" fmla="*/ 2147483646 h 804"/>
                  <a:gd name="T60" fmla="*/ 2147483646 w 645"/>
                  <a:gd name="T61" fmla="*/ 2147483646 h 804"/>
                  <a:gd name="T62" fmla="*/ 2147483646 w 645"/>
                  <a:gd name="T63" fmla="*/ 2147483646 h 804"/>
                  <a:gd name="T64" fmla="*/ 2147483646 w 645"/>
                  <a:gd name="T65" fmla="*/ 2147483646 h 804"/>
                  <a:gd name="T66" fmla="*/ 2147483646 w 645"/>
                  <a:gd name="T67" fmla="*/ 2147483646 h 804"/>
                  <a:gd name="T68" fmla="*/ 2147483646 w 645"/>
                  <a:gd name="T69" fmla="*/ 2147483646 h 804"/>
                  <a:gd name="T70" fmla="*/ 2147483646 w 645"/>
                  <a:gd name="T71" fmla="*/ 0 h 80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45" h="804">
                    <a:moveTo>
                      <a:pt x="573" y="0"/>
                    </a:moveTo>
                    <a:lnTo>
                      <a:pt x="485" y="0"/>
                    </a:lnTo>
                    <a:lnTo>
                      <a:pt x="379" y="18"/>
                    </a:lnTo>
                    <a:lnTo>
                      <a:pt x="317" y="70"/>
                    </a:lnTo>
                    <a:lnTo>
                      <a:pt x="265" y="123"/>
                    </a:lnTo>
                    <a:lnTo>
                      <a:pt x="212" y="141"/>
                    </a:lnTo>
                    <a:lnTo>
                      <a:pt x="194" y="176"/>
                    </a:lnTo>
                    <a:lnTo>
                      <a:pt x="123" y="203"/>
                    </a:lnTo>
                    <a:lnTo>
                      <a:pt x="44" y="212"/>
                    </a:lnTo>
                    <a:lnTo>
                      <a:pt x="9" y="265"/>
                    </a:lnTo>
                    <a:lnTo>
                      <a:pt x="0" y="326"/>
                    </a:lnTo>
                    <a:lnTo>
                      <a:pt x="9" y="388"/>
                    </a:lnTo>
                    <a:lnTo>
                      <a:pt x="17" y="450"/>
                    </a:lnTo>
                    <a:lnTo>
                      <a:pt x="9" y="512"/>
                    </a:lnTo>
                    <a:lnTo>
                      <a:pt x="53" y="547"/>
                    </a:lnTo>
                    <a:lnTo>
                      <a:pt x="62" y="600"/>
                    </a:lnTo>
                    <a:lnTo>
                      <a:pt x="123" y="600"/>
                    </a:lnTo>
                    <a:lnTo>
                      <a:pt x="176" y="635"/>
                    </a:lnTo>
                    <a:lnTo>
                      <a:pt x="185" y="688"/>
                    </a:lnTo>
                    <a:lnTo>
                      <a:pt x="256" y="679"/>
                    </a:lnTo>
                    <a:lnTo>
                      <a:pt x="335" y="697"/>
                    </a:lnTo>
                    <a:lnTo>
                      <a:pt x="379" y="715"/>
                    </a:lnTo>
                    <a:lnTo>
                      <a:pt x="432" y="803"/>
                    </a:lnTo>
                    <a:lnTo>
                      <a:pt x="476" y="768"/>
                    </a:lnTo>
                    <a:lnTo>
                      <a:pt x="503" y="706"/>
                    </a:lnTo>
                    <a:lnTo>
                      <a:pt x="520" y="662"/>
                    </a:lnTo>
                    <a:lnTo>
                      <a:pt x="547" y="591"/>
                    </a:lnTo>
                    <a:lnTo>
                      <a:pt x="556" y="538"/>
                    </a:lnTo>
                    <a:lnTo>
                      <a:pt x="600" y="476"/>
                    </a:lnTo>
                    <a:lnTo>
                      <a:pt x="626" y="423"/>
                    </a:lnTo>
                    <a:lnTo>
                      <a:pt x="626" y="353"/>
                    </a:lnTo>
                    <a:lnTo>
                      <a:pt x="609" y="300"/>
                    </a:lnTo>
                    <a:lnTo>
                      <a:pt x="644" y="238"/>
                    </a:lnTo>
                    <a:lnTo>
                      <a:pt x="618" y="176"/>
                    </a:lnTo>
                    <a:lnTo>
                      <a:pt x="618" y="70"/>
                    </a:lnTo>
                    <a:lnTo>
                      <a:pt x="573" y="0"/>
                    </a:lnTo>
                  </a:path>
                </a:pathLst>
              </a:custGeom>
              <a:solidFill>
                <a:schemeClr val="bg1">
                  <a:lumMod val="95000"/>
                </a:schemeClr>
              </a:solidFill>
              <a:ln w="9525">
                <a:solidFill>
                  <a:schemeClr val="bg1"/>
                </a:solidFill>
                <a:round/>
                <a:headEnd/>
                <a:tailEnd/>
              </a:ln>
            </p:spPr>
            <p:txBody>
              <a:bodyPr wrap="none"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40" name="Freeform 25">
                <a:extLst>
                  <a:ext uri="{FF2B5EF4-FFF2-40B4-BE49-F238E27FC236}">
                    <a16:creationId xmlns:a16="http://schemas.microsoft.com/office/drawing/2014/main" id="{D5E7600F-B143-4477-BE2F-F125B474C1A3}"/>
                  </a:ext>
                </a:extLst>
              </p:cNvPr>
              <p:cNvSpPr>
                <a:spLocks noChangeArrowheads="1"/>
              </p:cNvSpPr>
              <p:nvPr/>
            </p:nvSpPr>
            <p:spPr bwMode="auto">
              <a:xfrm>
                <a:off x="2851288" y="3684150"/>
                <a:ext cx="834566" cy="773843"/>
              </a:xfrm>
              <a:custGeom>
                <a:avLst/>
                <a:gdLst>
                  <a:gd name="T0" fmla="*/ 2147483646 w 2622"/>
                  <a:gd name="T1" fmla="*/ 0 h 2506"/>
                  <a:gd name="T2" fmla="*/ 2147483646 w 2622"/>
                  <a:gd name="T3" fmla="*/ 2147483646 h 2506"/>
                  <a:gd name="T4" fmla="*/ 2147483646 w 2622"/>
                  <a:gd name="T5" fmla="*/ 0 h 2506"/>
                  <a:gd name="T6" fmla="*/ 2147483646 w 2622"/>
                  <a:gd name="T7" fmla="*/ 2147483646 h 2506"/>
                  <a:gd name="T8" fmla="*/ 2147483646 w 2622"/>
                  <a:gd name="T9" fmla="*/ 2147483646 h 2506"/>
                  <a:gd name="T10" fmla="*/ 2147483646 w 2622"/>
                  <a:gd name="T11" fmla="*/ 2147483646 h 2506"/>
                  <a:gd name="T12" fmla="*/ 2147483646 w 2622"/>
                  <a:gd name="T13" fmla="*/ 2147483646 h 2506"/>
                  <a:gd name="T14" fmla="*/ 2147483646 w 2622"/>
                  <a:gd name="T15" fmla="*/ 2147483646 h 2506"/>
                  <a:gd name="T16" fmla="*/ 2147483646 w 2622"/>
                  <a:gd name="T17" fmla="*/ 2147483646 h 2506"/>
                  <a:gd name="T18" fmla="*/ 2147483646 w 2622"/>
                  <a:gd name="T19" fmla="*/ 2147483646 h 2506"/>
                  <a:gd name="T20" fmla="*/ 2147483646 w 2622"/>
                  <a:gd name="T21" fmla="*/ 2147483646 h 2506"/>
                  <a:gd name="T22" fmla="*/ 2147483646 w 2622"/>
                  <a:gd name="T23" fmla="*/ 2147483646 h 2506"/>
                  <a:gd name="T24" fmla="*/ 2147483646 w 2622"/>
                  <a:gd name="T25" fmla="*/ 2147483646 h 2506"/>
                  <a:gd name="T26" fmla="*/ 2147483646 w 2622"/>
                  <a:gd name="T27" fmla="*/ 2147483646 h 2506"/>
                  <a:gd name="T28" fmla="*/ 2147483646 w 2622"/>
                  <a:gd name="T29" fmla="*/ 2147483646 h 2506"/>
                  <a:gd name="T30" fmla="*/ 2147483646 w 2622"/>
                  <a:gd name="T31" fmla="*/ 2147483646 h 2506"/>
                  <a:gd name="T32" fmla="*/ 2147483646 w 2622"/>
                  <a:gd name="T33" fmla="*/ 2147483646 h 2506"/>
                  <a:gd name="T34" fmla="*/ 0 w 2622"/>
                  <a:gd name="T35" fmla="*/ 2147483646 h 2506"/>
                  <a:gd name="T36" fmla="*/ 2147483646 w 2622"/>
                  <a:gd name="T37" fmla="*/ 2147483646 h 2506"/>
                  <a:gd name="T38" fmla="*/ 2147483646 w 2622"/>
                  <a:gd name="T39" fmla="*/ 2147483646 h 2506"/>
                  <a:gd name="T40" fmla="*/ 2147483646 w 2622"/>
                  <a:gd name="T41" fmla="*/ 2147483646 h 2506"/>
                  <a:gd name="T42" fmla="*/ 2147483646 w 2622"/>
                  <a:gd name="T43" fmla="*/ 2147483646 h 2506"/>
                  <a:gd name="T44" fmla="*/ 2147483646 w 2622"/>
                  <a:gd name="T45" fmla="*/ 2147483646 h 2506"/>
                  <a:gd name="T46" fmla="*/ 2147483646 w 2622"/>
                  <a:gd name="T47" fmla="*/ 2147483646 h 2506"/>
                  <a:gd name="T48" fmla="*/ 2147483646 w 2622"/>
                  <a:gd name="T49" fmla="*/ 2147483646 h 2506"/>
                  <a:gd name="T50" fmla="*/ 2147483646 w 2622"/>
                  <a:gd name="T51" fmla="*/ 2147483646 h 2506"/>
                  <a:gd name="T52" fmla="*/ 2147483646 w 2622"/>
                  <a:gd name="T53" fmla="*/ 2147483646 h 2506"/>
                  <a:gd name="T54" fmla="*/ 2147483646 w 2622"/>
                  <a:gd name="T55" fmla="*/ 2147483646 h 2506"/>
                  <a:gd name="T56" fmla="*/ 2147483646 w 2622"/>
                  <a:gd name="T57" fmla="*/ 2147483646 h 2506"/>
                  <a:gd name="T58" fmla="*/ 2147483646 w 2622"/>
                  <a:gd name="T59" fmla="*/ 2147483646 h 2506"/>
                  <a:gd name="T60" fmla="*/ 2147483646 w 2622"/>
                  <a:gd name="T61" fmla="*/ 2147483646 h 2506"/>
                  <a:gd name="T62" fmla="*/ 2147483646 w 2622"/>
                  <a:gd name="T63" fmla="*/ 2147483646 h 2506"/>
                  <a:gd name="T64" fmla="*/ 2147483646 w 2622"/>
                  <a:gd name="T65" fmla="*/ 2147483646 h 2506"/>
                  <a:gd name="T66" fmla="*/ 2147483646 w 2622"/>
                  <a:gd name="T67" fmla="*/ 2147483646 h 2506"/>
                  <a:gd name="T68" fmla="*/ 2147483646 w 2622"/>
                  <a:gd name="T69" fmla="*/ 2147483646 h 2506"/>
                  <a:gd name="T70" fmla="*/ 2147483646 w 2622"/>
                  <a:gd name="T71" fmla="*/ 2147483646 h 2506"/>
                  <a:gd name="T72" fmla="*/ 2147483646 w 2622"/>
                  <a:gd name="T73" fmla="*/ 2147483646 h 2506"/>
                  <a:gd name="T74" fmla="*/ 2147483646 w 2622"/>
                  <a:gd name="T75" fmla="*/ 2147483646 h 2506"/>
                  <a:gd name="T76" fmla="*/ 2147483646 w 2622"/>
                  <a:gd name="T77" fmla="*/ 2147483646 h 2506"/>
                  <a:gd name="T78" fmla="*/ 2147483646 w 2622"/>
                  <a:gd name="T79" fmla="*/ 2147483646 h 2506"/>
                  <a:gd name="T80" fmla="*/ 2147483646 w 2622"/>
                  <a:gd name="T81" fmla="*/ 2147483646 h 2506"/>
                  <a:gd name="T82" fmla="*/ 2147483646 w 2622"/>
                  <a:gd name="T83" fmla="*/ 2147483646 h 2506"/>
                  <a:gd name="T84" fmla="*/ 2147483646 w 2622"/>
                  <a:gd name="T85" fmla="*/ 2147483646 h 2506"/>
                  <a:gd name="T86" fmla="*/ 2147483646 w 2622"/>
                  <a:gd name="T87" fmla="*/ 2147483646 h 2506"/>
                  <a:gd name="T88" fmla="*/ 2147483646 w 2622"/>
                  <a:gd name="T89" fmla="*/ 2147483646 h 2506"/>
                  <a:gd name="T90" fmla="*/ 2147483646 w 2622"/>
                  <a:gd name="T91" fmla="*/ 2147483646 h 2506"/>
                  <a:gd name="T92" fmla="*/ 2147483646 w 2622"/>
                  <a:gd name="T93" fmla="*/ 2147483646 h 2506"/>
                  <a:gd name="T94" fmla="*/ 2147483646 w 2622"/>
                  <a:gd name="T95" fmla="*/ 2147483646 h 2506"/>
                  <a:gd name="T96" fmla="*/ 2147483646 w 2622"/>
                  <a:gd name="T97" fmla="*/ 2147483646 h 2506"/>
                  <a:gd name="T98" fmla="*/ 2147483646 w 2622"/>
                  <a:gd name="T99" fmla="*/ 2147483646 h 2506"/>
                  <a:gd name="T100" fmla="*/ 2147483646 w 2622"/>
                  <a:gd name="T101" fmla="*/ 2147483646 h 2506"/>
                  <a:gd name="T102" fmla="*/ 2147483646 w 2622"/>
                  <a:gd name="T103" fmla="*/ 2147483646 h 2506"/>
                  <a:gd name="T104" fmla="*/ 2147483646 w 2622"/>
                  <a:gd name="T105" fmla="*/ 2147483646 h 2506"/>
                  <a:gd name="T106" fmla="*/ 2147483646 w 2622"/>
                  <a:gd name="T107" fmla="*/ 2147483646 h 2506"/>
                  <a:gd name="T108" fmla="*/ 2147483646 w 2622"/>
                  <a:gd name="T109" fmla="*/ 2147483646 h 2506"/>
                  <a:gd name="T110" fmla="*/ 2147483646 w 2622"/>
                  <a:gd name="T111" fmla="*/ 2147483646 h 2506"/>
                  <a:gd name="T112" fmla="*/ 2147483646 w 2622"/>
                  <a:gd name="T113" fmla="*/ 2147483646 h 2506"/>
                  <a:gd name="T114" fmla="*/ 2147483646 w 2622"/>
                  <a:gd name="T115" fmla="*/ 2147483646 h 2506"/>
                  <a:gd name="T116" fmla="*/ 2147483646 w 2622"/>
                  <a:gd name="T117" fmla="*/ 2147483646 h 2506"/>
                  <a:gd name="T118" fmla="*/ 2147483646 w 2622"/>
                  <a:gd name="T119" fmla="*/ 2147483646 h 2506"/>
                  <a:gd name="T120" fmla="*/ 2147483646 w 2622"/>
                  <a:gd name="T121" fmla="*/ 2147483646 h 2506"/>
                  <a:gd name="T122" fmla="*/ 2147483646 w 2622"/>
                  <a:gd name="T123" fmla="*/ 2147483646 h 250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622" h="2506">
                    <a:moveTo>
                      <a:pt x="1015" y="44"/>
                    </a:moveTo>
                    <a:lnTo>
                      <a:pt x="971" y="0"/>
                    </a:lnTo>
                    <a:lnTo>
                      <a:pt x="918" y="8"/>
                    </a:lnTo>
                    <a:lnTo>
                      <a:pt x="891" y="52"/>
                    </a:lnTo>
                    <a:lnTo>
                      <a:pt x="838" y="52"/>
                    </a:lnTo>
                    <a:lnTo>
                      <a:pt x="803" y="0"/>
                    </a:lnTo>
                    <a:lnTo>
                      <a:pt x="750" y="17"/>
                    </a:lnTo>
                    <a:lnTo>
                      <a:pt x="750" y="52"/>
                    </a:lnTo>
                    <a:lnTo>
                      <a:pt x="732" y="114"/>
                    </a:lnTo>
                    <a:lnTo>
                      <a:pt x="697" y="105"/>
                    </a:lnTo>
                    <a:lnTo>
                      <a:pt x="662" y="88"/>
                    </a:lnTo>
                    <a:lnTo>
                      <a:pt x="618" y="123"/>
                    </a:lnTo>
                    <a:lnTo>
                      <a:pt x="627" y="176"/>
                    </a:lnTo>
                    <a:lnTo>
                      <a:pt x="547" y="185"/>
                    </a:lnTo>
                    <a:lnTo>
                      <a:pt x="477" y="229"/>
                    </a:lnTo>
                    <a:lnTo>
                      <a:pt x="424" y="317"/>
                    </a:lnTo>
                    <a:lnTo>
                      <a:pt x="371" y="405"/>
                    </a:lnTo>
                    <a:lnTo>
                      <a:pt x="344" y="467"/>
                    </a:lnTo>
                    <a:lnTo>
                      <a:pt x="327" y="564"/>
                    </a:lnTo>
                    <a:lnTo>
                      <a:pt x="335" y="600"/>
                    </a:lnTo>
                    <a:lnTo>
                      <a:pt x="379" y="679"/>
                    </a:lnTo>
                    <a:lnTo>
                      <a:pt x="415" y="741"/>
                    </a:lnTo>
                    <a:lnTo>
                      <a:pt x="468" y="785"/>
                    </a:lnTo>
                    <a:lnTo>
                      <a:pt x="494" y="855"/>
                    </a:lnTo>
                    <a:lnTo>
                      <a:pt x="538" y="873"/>
                    </a:lnTo>
                    <a:lnTo>
                      <a:pt x="529" y="917"/>
                    </a:lnTo>
                    <a:lnTo>
                      <a:pt x="529" y="970"/>
                    </a:lnTo>
                    <a:lnTo>
                      <a:pt x="468" y="1005"/>
                    </a:lnTo>
                    <a:lnTo>
                      <a:pt x="424" y="979"/>
                    </a:lnTo>
                    <a:lnTo>
                      <a:pt x="362" y="988"/>
                    </a:lnTo>
                    <a:lnTo>
                      <a:pt x="265" y="970"/>
                    </a:lnTo>
                    <a:lnTo>
                      <a:pt x="176" y="970"/>
                    </a:lnTo>
                    <a:lnTo>
                      <a:pt x="124" y="997"/>
                    </a:lnTo>
                    <a:lnTo>
                      <a:pt x="71" y="1058"/>
                    </a:lnTo>
                    <a:lnTo>
                      <a:pt x="9" y="1120"/>
                    </a:lnTo>
                    <a:lnTo>
                      <a:pt x="0" y="1182"/>
                    </a:lnTo>
                    <a:lnTo>
                      <a:pt x="44" y="1252"/>
                    </a:lnTo>
                    <a:lnTo>
                      <a:pt x="124" y="1279"/>
                    </a:lnTo>
                    <a:lnTo>
                      <a:pt x="132" y="1323"/>
                    </a:lnTo>
                    <a:lnTo>
                      <a:pt x="176" y="1367"/>
                    </a:lnTo>
                    <a:lnTo>
                      <a:pt x="265" y="1411"/>
                    </a:lnTo>
                    <a:lnTo>
                      <a:pt x="318" y="1473"/>
                    </a:lnTo>
                    <a:lnTo>
                      <a:pt x="362" y="1517"/>
                    </a:lnTo>
                    <a:lnTo>
                      <a:pt x="450" y="1561"/>
                    </a:lnTo>
                    <a:lnTo>
                      <a:pt x="556" y="1623"/>
                    </a:lnTo>
                    <a:lnTo>
                      <a:pt x="653" y="1623"/>
                    </a:lnTo>
                    <a:lnTo>
                      <a:pt x="697" y="1676"/>
                    </a:lnTo>
                    <a:lnTo>
                      <a:pt x="777" y="1755"/>
                    </a:lnTo>
                    <a:lnTo>
                      <a:pt x="847" y="1800"/>
                    </a:lnTo>
                    <a:lnTo>
                      <a:pt x="953" y="1817"/>
                    </a:lnTo>
                    <a:lnTo>
                      <a:pt x="997" y="1879"/>
                    </a:lnTo>
                    <a:lnTo>
                      <a:pt x="1077" y="1914"/>
                    </a:lnTo>
                    <a:lnTo>
                      <a:pt x="1183" y="2003"/>
                    </a:lnTo>
                    <a:lnTo>
                      <a:pt x="1333" y="2047"/>
                    </a:lnTo>
                    <a:lnTo>
                      <a:pt x="1456" y="2038"/>
                    </a:lnTo>
                    <a:lnTo>
                      <a:pt x="1544" y="2064"/>
                    </a:lnTo>
                    <a:lnTo>
                      <a:pt x="1633" y="2108"/>
                    </a:lnTo>
                    <a:lnTo>
                      <a:pt x="1703" y="2153"/>
                    </a:lnTo>
                    <a:lnTo>
                      <a:pt x="1774" y="2205"/>
                    </a:lnTo>
                    <a:lnTo>
                      <a:pt x="1836" y="2250"/>
                    </a:lnTo>
                    <a:lnTo>
                      <a:pt x="1880" y="2338"/>
                    </a:lnTo>
                    <a:lnTo>
                      <a:pt x="1915" y="2408"/>
                    </a:lnTo>
                    <a:lnTo>
                      <a:pt x="1941" y="2461"/>
                    </a:lnTo>
                    <a:lnTo>
                      <a:pt x="2039" y="2461"/>
                    </a:lnTo>
                    <a:lnTo>
                      <a:pt x="2118" y="2479"/>
                    </a:lnTo>
                    <a:lnTo>
                      <a:pt x="2197" y="2505"/>
                    </a:lnTo>
                    <a:lnTo>
                      <a:pt x="2286" y="2470"/>
                    </a:lnTo>
                    <a:lnTo>
                      <a:pt x="2321" y="2488"/>
                    </a:lnTo>
                    <a:lnTo>
                      <a:pt x="2339" y="2444"/>
                    </a:lnTo>
                    <a:lnTo>
                      <a:pt x="2330" y="2382"/>
                    </a:lnTo>
                    <a:lnTo>
                      <a:pt x="2303" y="2329"/>
                    </a:lnTo>
                    <a:lnTo>
                      <a:pt x="2303" y="2250"/>
                    </a:lnTo>
                    <a:lnTo>
                      <a:pt x="2259" y="2205"/>
                    </a:lnTo>
                    <a:lnTo>
                      <a:pt x="2312" y="2188"/>
                    </a:lnTo>
                    <a:lnTo>
                      <a:pt x="2392" y="2170"/>
                    </a:lnTo>
                    <a:lnTo>
                      <a:pt x="2400" y="2126"/>
                    </a:lnTo>
                    <a:lnTo>
                      <a:pt x="2374" y="2082"/>
                    </a:lnTo>
                    <a:lnTo>
                      <a:pt x="2356" y="2003"/>
                    </a:lnTo>
                    <a:lnTo>
                      <a:pt x="2365" y="1941"/>
                    </a:lnTo>
                    <a:lnTo>
                      <a:pt x="2339" y="1914"/>
                    </a:lnTo>
                    <a:lnTo>
                      <a:pt x="2312" y="1853"/>
                    </a:lnTo>
                    <a:lnTo>
                      <a:pt x="2294" y="1764"/>
                    </a:lnTo>
                    <a:lnTo>
                      <a:pt x="2294" y="1667"/>
                    </a:lnTo>
                    <a:lnTo>
                      <a:pt x="2303" y="1588"/>
                    </a:lnTo>
                    <a:lnTo>
                      <a:pt x="2356" y="1544"/>
                    </a:lnTo>
                    <a:lnTo>
                      <a:pt x="2436" y="1526"/>
                    </a:lnTo>
                    <a:lnTo>
                      <a:pt x="2515" y="1517"/>
                    </a:lnTo>
                    <a:lnTo>
                      <a:pt x="2586" y="1491"/>
                    </a:lnTo>
                    <a:lnTo>
                      <a:pt x="2594" y="1447"/>
                    </a:lnTo>
                    <a:lnTo>
                      <a:pt x="2612" y="1394"/>
                    </a:lnTo>
                    <a:lnTo>
                      <a:pt x="2586" y="1323"/>
                    </a:lnTo>
                    <a:lnTo>
                      <a:pt x="2621" y="1252"/>
                    </a:lnTo>
                    <a:lnTo>
                      <a:pt x="2612" y="1182"/>
                    </a:lnTo>
                    <a:lnTo>
                      <a:pt x="2568" y="1129"/>
                    </a:lnTo>
                    <a:lnTo>
                      <a:pt x="2497" y="1102"/>
                    </a:lnTo>
                    <a:lnTo>
                      <a:pt x="2427" y="1085"/>
                    </a:lnTo>
                    <a:lnTo>
                      <a:pt x="2365" y="1041"/>
                    </a:lnTo>
                    <a:lnTo>
                      <a:pt x="2312" y="1058"/>
                    </a:lnTo>
                    <a:lnTo>
                      <a:pt x="2224" y="1085"/>
                    </a:lnTo>
                    <a:lnTo>
                      <a:pt x="2127" y="1067"/>
                    </a:lnTo>
                    <a:lnTo>
                      <a:pt x="2074" y="1102"/>
                    </a:lnTo>
                    <a:lnTo>
                      <a:pt x="2003" y="1067"/>
                    </a:lnTo>
                    <a:lnTo>
                      <a:pt x="1994" y="988"/>
                    </a:lnTo>
                    <a:lnTo>
                      <a:pt x="1994" y="900"/>
                    </a:lnTo>
                    <a:lnTo>
                      <a:pt x="2047" y="838"/>
                    </a:lnTo>
                    <a:lnTo>
                      <a:pt x="2091" y="794"/>
                    </a:lnTo>
                    <a:lnTo>
                      <a:pt x="2047" y="750"/>
                    </a:lnTo>
                    <a:lnTo>
                      <a:pt x="1959" y="714"/>
                    </a:lnTo>
                    <a:lnTo>
                      <a:pt x="1941" y="652"/>
                    </a:lnTo>
                    <a:lnTo>
                      <a:pt x="1941" y="573"/>
                    </a:lnTo>
                    <a:lnTo>
                      <a:pt x="1906" y="511"/>
                    </a:lnTo>
                    <a:lnTo>
                      <a:pt x="1844" y="520"/>
                    </a:lnTo>
                    <a:lnTo>
                      <a:pt x="1721" y="538"/>
                    </a:lnTo>
                    <a:lnTo>
                      <a:pt x="1633" y="555"/>
                    </a:lnTo>
                    <a:lnTo>
                      <a:pt x="1553" y="520"/>
                    </a:lnTo>
                    <a:lnTo>
                      <a:pt x="1491" y="485"/>
                    </a:lnTo>
                    <a:lnTo>
                      <a:pt x="1456" y="423"/>
                    </a:lnTo>
                    <a:lnTo>
                      <a:pt x="1394" y="370"/>
                    </a:lnTo>
                    <a:lnTo>
                      <a:pt x="1333" y="282"/>
                    </a:lnTo>
                    <a:lnTo>
                      <a:pt x="1288" y="220"/>
                    </a:lnTo>
                    <a:lnTo>
                      <a:pt x="1209" y="158"/>
                    </a:lnTo>
                    <a:lnTo>
                      <a:pt x="1147" y="88"/>
                    </a:lnTo>
                    <a:lnTo>
                      <a:pt x="1103" y="26"/>
                    </a:lnTo>
                    <a:lnTo>
                      <a:pt x="1015" y="44"/>
                    </a:lnTo>
                  </a:path>
                </a:pathLst>
              </a:custGeom>
              <a:solidFill>
                <a:srgbClr val="A6A6A6"/>
              </a:solidFill>
              <a:ln w="9525">
                <a:solidFill>
                  <a:sysClr val="window" lastClr="FFFFFF"/>
                </a:solidFill>
                <a:round/>
                <a:headEnd/>
                <a:tailEnd/>
              </a:ln>
            </p:spPr>
            <p:txBody>
              <a:bodyPr wrap="none"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1" name="Freeform 20">
                <a:extLst>
                  <a:ext uri="{FF2B5EF4-FFF2-40B4-BE49-F238E27FC236}">
                    <a16:creationId xmlns:a16="http://schemas.microsoft.com/office/drawing/2014/main" id="{E8631B6C-9EB2-40FC-BE89-E632E6078FB9}"/>
                  </a:ext>
                </a:extLst>
              </p:cNvPr>
              <p:cNvSpPr>
                <a:spLocks noChangeArrowheads="1"/>
              </p:cNvSpPr>
              <p:nvPr/>
            </p:nvSpPr>
            <p:spPr bwMode="auto">
              <a:xfrm>
                <a:off x="3921496" y="2756357"/>
                <a:ext cx="587702" cy="813350"/>
              </a:xfrm>
              <a:custGeom>
                <a:avLst/>
                <a:gdLst>
                  <a:gd name="T0" fmla="*/ 2147483646 w 1846"/>
                  <a:gd name="T1" fmla="*/ 2147483646 h 2631"/>
                  <a:gd name="T2" fmla="*/ 2147483646 w 1846"/>
                  <a:gd name="T3" fmla="*/ 2147483646 h 2631"/>
                  <a:gd name="T4" fmla="*/ 2147483646 w 1846"/>
                  <a:gd name="T5" fmla="*/ 2147483646 h 2631"/>
                  <a:gd name="T6" fmla="*/ 2147483646 w 1846"/>
                  <a:gd name="T7" fmla="*/ 2147483646 h 2631"/>
                  <a:gd name="T8" fmla="*/ 2147483646 w 1846"/>
                  <a:gd name="T9" fmla="*/ 2147483646 h 2631"/>
                  <a:gd name="T10" fmla="*/ 2147483646 w 1846"/>
                  <a:gd name="T11" fmla="*/ 2147483646 h 2631"/>
                  <a:gd name="T12" fmla="*/ 2147483646 w 1846"/>
                  <a:gd name="T13" fmla="*/ 2147483646 h 2631"/>
                  <a:gd name="T14" fmla="*/ 2147483646 w 1846"/>
                  <a:gd name="T15" fmla="*/ 2147483646 h 2631"/>
                  <a:gd name="T16" fmla="*/ 2147483646 w 1846"/>
                  <a:gd name="T17" fmla="*/ 2147483646 h 2631"/>
                  <a:gd name="T18" fmla="*/ 2147483646 w 1846"/>
                  <a:gd name="T19" fmla="*/ 2147483646 h 2631"/>
                  <a:gd name="T20" fmla="*/ 2147483646 w 1846"/>
                  <a:gd name="T21" fmla="*/ 2147483646 h 2631"/>
                  <a:gd name="T22" fmla="*/ 2147483646 w 1846"/>
                  <a:gd name="T23" fmla="*/ 2147483646 h 2631"/>
                  <a:gd name="T24" fmla="*/ 2147483646 w 1846"/>
                  <a:gd name="T25" fmla="*/ 2147483646 h 2631"/>
                  <a:gd name="T26" fmla="*/ 2147483646 w 1846"/>
                  <a:gd name="T27" fmla="*/ 2147483646 h 2631"/>
                  <a:gd name="T28" fmla="*/ 2147483646 w 1846"/>
                  <a:gd name="T29" fmla="*/ 0 h 2631"/>
                  <a:gd name="T30" fmla="*/ 2147483646 w 1846"/>
                  <a:gd name="T31" fmla="*/ 2147483646 h 2631"/>
                  <a:gd name="T32" fmla="*/ 2147483646 w 1846"/>
                  <a:gd name="T33" fmla="*/ 2147483646 h 2631"/>
                  <a:gd name="T34" fmla="*/ 2147483646 w 1846"/>
                  <a:gd name="T35" fmla="*/ 2147483646 h 2631"/>
                  <a:gd name="T36" fmla="*/ 2147483646 w 1846"/>
                  <a:gd name="T37" fmla="*/ 2147483646 h 2631"/>
                  <a:gd name="T38" fmla="*/ 2147483646 w 1846"/>
                  <a:gd name="T39" fmla="*/ 2147483646 h 2631"/>
                  <a:gd name="T40" fmla="*/ 2147483646 w 1846"/>
                  <a:gd name="T41" fmla="*/ 2147483646 h 2631"/>
                  <a:gd name="T42" fmla="*/ 2147483646 w 1846"/>
                  <a:gd name="T43" fmla="*/ 2147483646 h 2631"/>
                  <a:gd name="T44" fmla="*/ 2147483646 w 1846"/>
                  <a:gd name="T45" fmla="*/ 2147483646 h 2631"/>
                  <a:gd name="T46" fmla="*/ 2147483646 w 1846"/>
                  <a:gd name="T47" fmla="*/ 2147483646 h 2631"/>
                  <a:gd name="T48" fmla="*/ 2147483646 w 1846"/>
                  <a:gd name="T49" fmla="*/ 2147483646 h 2631"/>
                  <a:gd name="T50" fmla="*/ 2147483646 w 1846"/>
                  <a:gd name="T51" fmla="*/ 2147483646 h 2631"/>
                  <a:gd name="T52" fmla="*/ 2147483646 w 1846"/>
                  <a:gd name="T53" fmla="*/ 2147483646 h 2631"/>
                  <a:gd name="T54" fmla="*/ 2147483646 w 1846"/>
                  <a:gd name="T55" fmla="*/ 2147483646 h 2631"/>
                  <a:gd name="T56" fmla="*/ 2147483646 w 1846"/>
                  <a:gd name="T57" fmla="*/ 2147483646 h 2631"/>
                  <a:gd name="T58" fmla="*/ 2147483646 w 1846"/>
                  <a:gd name="T59" fmla="*/ 2147483646 h 2631"/>
                  <a:gd name="T60" fmla="*/ 2147483646 w 1846"/>
                  <a:gd name="T61" fmla="*/ 2147483646 h 2631"/>
                  <a:gd name="T62" fmla="*/ 2147483646 w 1846"/>
                  <a:gd name="T63" fmla="*/ 2147483646 h 2631"/>
                  <a:gd name="T64" fmla="*/ 2147483646 w 1846"/>
                  <a:gd name="T65" fmla="*/ 2147483646 h 2631"/>
                  <a:gd name="T66" fmla="*/ 2147483646 w 1846"/>
                  <a:gd name="T67" fmla="*/ 2147483646 h 2631"/>
                  <a:gd name="T68" fmla="*/ 2147483646 w 1846"/>
                  <a:gd name="T69" fmla="*/ 2147483646 h 2631"/>
                  <a:gd name="T70" fmla="*/ 0 w 1846"/>
                  <a:gd name="T71" fmla="*/ 2147483646 h 2631"/>
                  <a:gd name="T72" fmla="*/ 2147483646 w 1846"/>
                  <a:gd name="T73" fmla="*/ 2147483646 h 2631"/>
                  <a:gd name="T74" fmla="*/ 2147483646 w 1846"/>
                  <a:gd name="T75" fmla="*/ 2147483646 h 2631"/>
                  <a:gd name="T76" fmla="*/ 2147483646 w 1846"/>
                  <a:gd name="T77" fmla="*/ 2147483646 h 2631"/>
                  <a:gd name="T78" fmla="*/ 2147483646 w 1846"/>
                  <a:gd name="T79" fmla="*/ 2147483646 h 2631"/>
                  <a:gd name="T80" fmla="*/ 2147483646 w 1846"/>
                  <a:gd name="T81" fmla="*/ 2147483646 h 2631"/>
                  <a:gd name="T82" fmla="*/ 2147483646 w 1846"/>
                  <a:gd name="T83" fmla="*/ 2147483646 h 2631"/>
                  <a:gd name="T84" fmla="*/ 2147483646 w 1846"/>
                  <a:gd name="T85" fmla="*/ 2147483646 h 2631"/>
                  <a:gd name="T86" fmla="*/ 2147483646 w 1846"/>
                  <a:gd name="T87" fmla="*/ 2147483646 h 2631"/>
                  <a:gd name="T88" fmla="*/ 2147483646 w 1846"/>
                  <a:gd name="T89" fmla="*/ 2147483646 h 2631"/>
                  <a:gd name="T90" fmla="*/ 2147483646 w 1846"/>
                  <a:gd name="T91" fmla="*/ 2147483646 h 2631"/>
                  <a:gd name="T92" fmla="*/ 2147483646 w 1846"/>
                  <a:gd name="T93" fmla="*/ 2147483646 h 2631"/>
                  <a:gd name="T94" fmla="*/ 2147483646 w 1846"/>
                  <a:gd name="T95" fmla="*/ 2147483646 h 2631"/>
                  <a:gd name="T96" fmla="*/ 2147483646 w 1846"/>
                  <a:gd name="T97" fmla="*/ 2147483646 h 2631"/>
                  <a:gd name="T98" fmla="*/ 2147483646 w 1846"/>
                  <a:gd name="T99" fmla="*/ 2147483646 h 2631"/>
                  <a:gd name="T100" fmla="*/ 2147483646 w 1846"/>
                  <a:gd name="T101" fmla="*/ 2147483646 h 2631"/>
                  <a:gd name="T102" fmla="*/ 2147483646 w 1846"/>
                  <a:gd name="T103" fmla="*/ 2147483646 h 2631"/>
                  <a:gd name="T104" fmla="*/ 2147483646 w 1846"/>
                  <a:gd name="T105" fmla="*/ 2147483646 h 2631"/>
                  <a:gd name="T106" fmla="*/ 2147483646 w 1846"/>
                  <a:gd name="T107" fmla="*/ 2147483646 h 2631"/>
                  <a:gd name="T108" fmla="*/ 2147483646 w 1846"/>
                  <a:gd name="T109" fmla="*/ 2147483646 h 263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846" h="2631">
                    <a:moveTo>
                      <a:pt x="1792" y="1650"/>
                    </a:moveTo>
                    <a:lnTo>
                      <a:pt x="1845" y="1536"/>
                    </a:lnTo>
                    <a:lnTo>
                      <a:pt x="1809" y="1474"/>
                    </a:lnTo>
                    <a:lnTo>
                      <a:pt x="1792" y="1395"/>
                    </a:lnTo>
                    <a:lnTo>
                      <a:pt x="1845" y="1342"/>
                    </a:lnTo>
                    <a:lnTo>
                      <a:pt x="1845" y="1262"/>
                    </a:lnTo>
                    <a:lnTo>
                      <a:pt x="1809" y="1209"/>
                    </a:lnTo>
                    <a:lnTo>
                      <a:pt x="1756" y="1156"/>
                    </a:lnTo>
                    <a:lnTo>
                      <a:pt x="1703" y="1183"/>
                    </a:lnTo>
                    <a:lnTo>
                      <a:pt x="1642" y="1218"/>
                    </a:lnTo>
                    <a:lnTo>
                      <a:pt x="1571" y="1209"/>
                    </a:lnTo>
                    <a:lnTo>
                      <a:pt x="1527" y="1156"/>
                    </a:lnTo>
                    <a:lnTo>
                      <a:pt x="1456" y="1139"/>
                    </a:lnTo>
                    <a:lnTo>
                      <a:pt x="1403" y="1033"/>
                    </a:lnTo>
                    <a:lnTo>
                      <a:pt x="1430" y="962"/>
                    </a:lnTo>
                    <a:lnTo>
                      <a:pt x="1448" y="865"/>
                    </a:lnTo>
                    <a:lnTo>
                      <a:pt x="1439" y="830"/>
                    </a:lnTo>
                    <a:lnTo>
                      <a:pt x="1439" y="750"/>
                    </a:lnTo>
                    <a:lnTo>
                      <a:pt x="1439" y="671"/>
                    </a:lnTo>
                    <a:lnTo>
                      <a:pt x="1456" y="600"/>
                    </a:lnTo>
                    <a:lnTo>
                      <a:pt x="1483" y="521"/>
                    </a:lnTo>
                    <a:lnTo>
                      <a:pt x="1465" y="459"/>
                    </a:lnTo>
                    <a:lnTo>
                      <a:pt x="1483" y="398"/>
                    </a:lnTo>
                    <a:lnTo>
                      <a:pt x="1527" y="353"/>
                    </a:lnTo>
                    <a:lnTo>
                      <a:pt x="1509" y="283"/>
                    </a:lnTo>
                    <a:lnTo>
                      <a:pt x="1545" y="239"/>
                    </a:lnTo>
                    <a:lnTo>
                      <a:pt x="1518" y="186"/>
                    </a:lnTo>
                    <a:lnTo>
                      <a:pt x="1509" y="124"/>
                    </a:lnTo>
                    <a:lnTo>
                      <a:pt x="1509" y="45"/>
                    </a:lnTo>
                    <a:lnTo>
                      <a:pt x="1483" y="0"/>
                    </a:lnTo>
                    <a:lnTo>
                      <a:pt x="1448" y="18"/>
                    </a:lnTo>
                    <a:lnTo>
                      <a:pt x="1333" y="18"/>
                    </a:lnTo>
                    <a:lnTo>
                      <a:pt x="1227" y="9"/>
                    </a:lnTo>
                    <a:lnTo>
                      <a:pt x="1156" y="36"/>
                    </a:lnTo>
                    <a:lnTo>
                      <a:pt x="1112" y="80"/>
                    </a:lnTo>
                    <a:lnTo>
                      <a:pt x="1050" y="150"/>
                    </a:lnTo>
                    <a:lnTo>
                      <a:pt x="971" y="168"/>
                    </a:lnTo>
                    <a:lnTo>
                      <a:pt x="927" y="203"/>
                    </a:lnTo>
                    <a:lnTo>
                      <a:pt x="839" y="203"/>
                    </a:lnTo>
                    <a:lnTo>
                      <a:pt x="794" y="248"/>
                    </a:lnTo>
                    <a:lnTo>
                      <a:pt x="830" y="336"/>
                    </a:lnTo>
                    <a:lnTo>
                      <a:pt x="812" y="406"/>
                    </a:lnTo>
                    <a:lnTo>
                      <a:pt x="812" y="459"/>
                    </a:lnTo>
                    <a:lnTo>
                      <a:pt x="821" y="512"/>
                    </a:lnTo>
                    <a:lnTo>
                      <a:pt x="759" y="556"/>
                    </a:lnTo>
                    <a:lnTo>
                      <a:pt x="759" y="636"/>
                    </a:lnTo>
                    <a:lnTo>
                      <a:pt x="733" y="680"/>
                    </a:lnTo>
                    <a:lnTo>
                      <a:pt x="786" y="724"/>
                    </a:lnTo>
                    <a:lnTo>
                      <a:pt x="750" y="777"/>
                    </a:lnTo>
                    <a:lnTo>
                      <a:pt x="680" y="812"/>
                    </a:lnTo>
                    <a:lnTo>
                      <a:pt x="609" y="883"/>
                    </a:lnTo>
                    <a:lnTo>
                      <a:pt x="547" y="945"/>
                    </a:lnTo>
                    <a:lnTo>
                      <a:pt x="530" y="1015"/>
                    </a:lnTo>
                    <a:lnTo>
                      <a:pt x="539" y="1077"/>
                    </a:lnTo>
                    <a:lnTo>
                      <a:pt x="486" y="1174"/>
                    </a:lnTo>
                    <a:lnTo>
                      <a:pt x="433" y="1271"/>
                    </a:lnTo>
                    <a:lnTo>
                      <a:pt x="406" y="1333"/>
                    </a:lnTo>
                    <a:lnTo>
                      <a:pt x="397" y="1403"/>
                    </a:lnTo>
                    <a:lnTo>
                      <a:pt x="424" y="1448"/>
                    </a:lnTo>
                    <a:lnTo>
                      <a:pt x="397" y="1500"/>
                    </a:lnTo>
                    <a:lnTo>
                      <a:pt x="353" y="1545"/>
                    </a:lnTo>
                    <a:lnTo>
                      <a:pt x="265" y="1562"/>
                    </a:lnTo>
                    <a:lnTo>
                      <a:pt x="194" y="1624"/>
                    </a:lnTo>
                    <a:lnTo>
                      <a:pt x="177" y="1721"/>
                    </a:lnTo>
                    <a:lnTo>
                      <a:pt x="150" y="1827"/>
                    </a:lnTo>
                    <a:lnTo>
                      <a:pt x="106" y="1889"/>
                    </a:lnTo>
                    <a:lnTo>
                      <a:pt x="115" y="1977"/>
                    </a:lnTo>
                    <a:lnTo>
                      <a:pt x="80" y="2065"/>
                    </a:lnTo>
                    <a:lnTo>
                      <a:pt x="71" y="2153"/>
                    </a:lnTo>
                    <a:lnTo>
                      <a:pt x="53" y="2242"/>
                    </a:lnTo>
                    <a:lnTo>
                      <a:pt x="18" y="2312"/>
                    </a:lnTo>
                    <a:lnTo>
                      <a:pt x="0" y="2383"/>
                    </a:lnTo>
                    <a:lnTo>
                      <a:pt x="9" y="2480"/>
                    </a:lnTo>
                    <a:lnTo>
                      <a:pt x="18" y="2542"/>
                    </a:lnTo>
                    <a:lnTo>
                      <a:pt x="62" y="2603"/>
                    </a:lnTo>
                    <a:lnTo>
                      <a:pt x="159" y="2630"/>
                    </a:lnTo>
                    <a:lnTo>
                      <a:pt x="247" y="2621"/>
                    </a:lnTo>
                    <a:lnTo>
                      <a:pt x="283" y="2568"/>
                    </a:lnTo>
                    <a:lnTo>
                      <a:pt x="327" y="2533"/>
                    </a:lnTo>
                    <a:lnTo>
                      <a:pt x="389" y="2551"/>
                    </a:lnTo>
                    <a:lnTo>
                      <a:pt x="433" y="2480"/>
                    </a:lnTo>
                    <a:lnTo>
                      <a:pt x="503" y="2453"/>
                    </a:lnTo>
                    <a:lnTo>
                      <a:pt x="592" y="2436"/>
                    </a:lnTo>
                    <a:lnTo>
                      <a:pt x="609" y="2392"/>
                    </a:lnTo>
                    <a:lnTo>
                      <a:pt x="592" y="2330"/>
                    </a:lnTo>
                    <a:lnTo>
                      <a:pt x="653" y="2277"/>
                    </a:lnTo>
                    <a:lnTo>
                      <a:pt x="724" y="2233"/>
                    </a:lnTo>
                    <a:lnTo>
                      <a:pt x="794" y="2171"/>
                    </a:lnTo>
                    <a:lnTo>
                      <a:pt x="847" y="2136"/>
                    </a:lnTo>
                    <a:lnTo>
                      <a:pt x="945" y="2145"/>
                    </a:lnTo>
                    <a:lnTo>
                      <a:pt x="989" y="2189"/>
                    </a:lnTo>
                    <a:lnTo>
                      <a:pt x="1042" y="2136"/>
                    </a:lnTo>
                    <a:lnTo>
                      <a:pt x="1130" y="2100"/>
                    </a:lnTo>
                    <a:lnTo>
                      <a:pt x="1209" y="2092"/>
                    </a:lnTo>
                    <a:lnTo>
                      <a:pt x="1262" y="2145"/>
                    </a:lnTo>
                    <a:lnTo>
                      <a:pt x="1209" y="2180"/>
                    </a:lnTo>
                    <a:lnTo>
                      <a:pt x="1183" y="2233"/>
                    </a:lnTo>
                    <a:lnTo>
                      <a:pt x="1245" y="2268"/>
                    </a:lnTo>
                    <a:lnTo>
                      <a:pt x="1359" y="2268"/>
                    </a:lnTo>
                    <a:lnTo>
                      <a:pt x="1430" y="2233"/>
                    </a:lnTo>
                    <a:lnTo>
                      <a:pt x="1465" y="2180"/>
                    </a:lnTo>
                    <a:lnTo>
                      <a:pt x="1509" y="2109"/>
                    </a:lnTo>
                    <a:lnTo>
                      <a:pt x="1553" y="2048"/>
                    </a:lnTo>
                    <a:lnTo>
                      <a:pt x="1553" y="1986"/>
                    </a:lnTo>
                    <a:lnTo>
                      <a:pt x="1580" y="1942"/>
                    </a:lnTo>
                    <a:lnTo>
                      <a:pt x="1598" y="1871"/>
                    </a:lnTo>
                    <a:lnTo>
                      <a:pt x="1650" y="1827"/>
                    </a:lnTo>
                    <a:lnTo>
                      <a:pt x="1712" y="1774"/>
                    </a:lnTo>
                    <a:lnTo>
                      <a:pt x="1783" y="1712"/>
                    </a:lnTo>
                    <a:lnTo>
                      <a:pt x="1792" y="1650"/>
                    </a:lnTo>
                  </a:path>
                </a:pathLst>
              </a:custGeom>
              <a:solidFill>
                <a:srgbClr val="A6A6A6"/>
              </a:solidFill>
              <a:ln w="9525">
                <a:solidFill>
                  <a:sysClr val="window" lastClr="FFFFFF"/>
                </a:solidFill>
                <a:round/>
                <a:headEnd/>
                <a:tailEnd/>
              </a:ln>
            </p:spPr>
            <p:txBody>
              <a:bodyPr wrap="none"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2" name="Freeform 27">
                <a:extLst>
                  <a:ext uri="{FF2B5EF4-FFF2-40B4-BE49-F238E27FC236}">
                    <a16:creationId xmlns:a16="http://schemas.microsoft.com/office/drawing/2014/main" id="{F2DC0501-2E29-4C81-A50B-B4DF5C703D64}"/>
                  </a:ext>
                </a:extLst>
              </p:cNvPr>
              <p:cNvSpPr>
                <a:spLocks noChangeArrowheads="1"/>
              </p:cNvSpPr>
              <p:nvPr/>
            </p:nvSpPr>
            <p:spPr bwMode="auto">
              <a:xfrm>
                <a:off x="3876614" y="3572435"/>
                <a:ext cx="1875320" cy="1183924"/>
              </a:xfrm>
              <a:custGeom>
                <a:avLst/>
                <a:gdLst>
                  <a:gd name="T0" fmla="*/ 2147483646 w 5895"/>
                  <a:gd name="T1" fmla="*/ 2147483646 h 3830"/>
                  <a:gd name="T2" fmla="*/ 2147483646 w 5895"/>
                  <a:gd name="T3" fmla="*/ 2147483646 h 3830"/>
                  <a:gd name="T4" fmla="*/ 2147483646 w 5895"/>
                  <a:gd name="T5" fmla="*/ 2147483646 h 3830"/>
                  <a:gd name="T6" fmla="*/ 2147483646 w 5895"/>
                  <a:gd name="T7" fmla="*/ 2147483646 h 3830"/>
                  <a:gd name="T8" fmla="*/ 2147483646 w 5895"/>
                  <a:gd name="T9" fmla="*/ 2147483646 h 3830"/>
                  <a:gd name="T10" fmla="*/ 2147483646 w 5895"/>
                  <a:gd name="T11" fmla="*/ 2147483646 h 3830"/>
                  <a:gd name="T12" fmla="*/ 2147483646 w 5895"/>
                  <a:gd name="T13" fmla="*/ 2147483646 h 3830"/>
                  <a:gd name="T14" fmla="*/ 2147483646 w 5895"/>
                  <a:gd name="T15" fmla="*/ 2147483646 h 3830"/>
                  <a:gd name="T16" fmla="*/ 2147483646 w 5895"/>
                  <a:gd name="T17" fmla="*/ 2147483646 h 3830"/>
                  <a:gd name="T18" fmla="*/ 2147483646 w 5895"/>
                  <a:gd name="T19" fmla="*/ 2147483646 h 3830"/>
                  <a:gd name="T20" fmla="*/ 2147483646 w 5895"/>
                  <a:gd name="T21" fmla="*/ 2147483646 h 3830"/>
                  <a:gd name="T22" fmla="*/ 2147483646 w 5895"/>
                  <a:gd name="T23" fmla="*/ 2147483646 h 3830"/>
                  <a:gd name="T24" fmla="*/ 2147483646 w 5895"/>
                  <a:gd name="T25" fmla="*/ 2147483646 h 3830"/>
                  <a:gd name="T26" fmla="*/ 2147483646 w 5895"/>
                  <a:gd name="T27" fmla="*/ 2147483646 h 3830"/>
                  <a:gd name="T28" fmla="*/ 2147483646 w 5895"/>
                  <a:gd name="T29" fmla="*/ 2147483646 h 3830"/>
                  <a:gd name="T30" fmla="*/ 2147483646 w 5895"/>
                  <a:gd name="T31" fmla="*/ 2147483646 h 3830"/>
                  <a:gd name="T32" fmla="*/ 2147483646 w 5895"/>
                  <a:gd name="T33" fmla="*/ 2147483646 h 3830"/>
                  <a:gd name="T34" fmla="*/ 2147483646 w 5895"/>
                  <a:gd name="T35" fmla="*/ 2147483646 h 3830"/>
                  <a:gd name="T36" fmla="*/ 2147483646 w 5895"/>
                  <a:gd name="T37" fmla="*/ 2147483646 h 3830"/>
                  <a:gd name="T38" fmla="*/ 2147483646 w 5895"/>
                  <a:gd name="T39" fmla="*/ 2147483646 h 3830"/>
                  <a:gd name="T40" fmla="*/ 2147483646 w 5895"/>
                  <a:gd name="T41" fmla="*/ 2147483646 h 3830"/>
                  <a:gd name="T42" fmla="*/ 2147483646 w 5895"/>
                  <a:gd name="T43" fmla="*/ 2147483646 h 3830"/>
                  <a:gd name="T44" fmla="*/ 2147483646 w 5895"/>
                  <a:gd name="T45" fmla="*/ 2147483646 h 3830"/>
                  <a:gd name="T46" fmla="*/ 2147483646 w 5895"/>
                  <a:gd name="T47" fmla="*/ 2147483646 h 3830"/>
                  <a:gd name="T48" fmla="*/ 2147483646 w 5895"/>
                  <a:gd name="T49" fmla="*/ 2147483646 h 3830"/>
                  <a:gd name="T50" fmla="*/ 2147483646 w 5895"/>
                  <a:gd name="T51" fmla="*/ 2147483646 h 3830"/>
                  <a:gd name="T52" fmla="*/ 2147483646 w 5895"/>
                  <a:gd name="T53" fmla="*/ 2147483646 h 3830"/>
                  <a:gd name="T54" fmla="*/ 2147483646 w 5895"/>
                  <a:gd name="T55" fmla="*/ 2147483646 h 3830"/>
                  <a:gd name="T56" fmla="*/ 2147483646 w 5895"/>
                  <a:gd name="T57" fmla="*/ 2147483646 h 3830"/>
                  <a:gd name="T58" fmla="*/ 2147483646 w 5895"/>
                  <a:gd name="T59" fmla="*/ 2147483646 h 3830"/>
                  <a:gd name="T60" fmla="*/ 2147483646 w 5895"/>
                  <a:gd name="T61" fmla="*/ 2147483646 h 3830"/>
                  <a:gd name="T62" fmla="*/ 2147483646 w 5895"/>
                  <a:gd name="T63" fmla="*/ 2147483646 h 3830"/>
                  <a:gd name="T64" fmla="*/ 2147483646 w 5895"/>
                  <a:gd name="T65" fmla="*/ 2147483646 h 3830"/>
                  <a:gd name="T66" fmla="*/ 2147483646 w 5895"/>
                  <a:gd name="T67" fmla="*/ 2147483646 h 3830"/>
                  <a:gd name="T68" fmla="*/ 2147483646 w 5895"/>
                  <a:gd name="T69" fmla="*/ 2147483646 h 3830"/>
                  <a:gd name="T70" fmla="*/ 2147483646 w 5895"/>
                  <a:gd name="T71" fmla="*/ 2147483646 h 3830"/>
                  <a:gd name="T72" fmla="*/ 2147483646 w 5895"/>
                  <a:gd name="T73" fmla="*/ 2147483646 h 3830"/>
                  <a:gd name="T74" fmla="*/ 2147483646 w 5895"/>
                  <a:gd name="T75" fmla="*/ 2147483646 h 3830"/>
                  <a:gd name="T76" fmla="*/ 2147483646 w 5895"/>
                  <a:gd name="T77" fmla="*/ 2147483646 h 3830"/>
                  <a:gd name="T78" fmla="*/ 2147483646 w 5895"/>
                  <a:gd name="T79" fmla="*/ 2147483646 h 3830"/>
                  <a:gd name="T80" fmla="*/ 2147483646 w 5895"/>
                  <a:gd name="T81" fmla="*/ 2147483646 h 3830"/>
                  <a:gd name="T82" fmla="*/ 2147483646 w 5895"/>
                  <a:gd name="T83" fmla="*/ 2147483646 h 3830"/>
                  <a:gd name="T84" fmla="*/ 2147483646 w 5895"/>
                  <a:gd name="T85" fmla="*/ 2147483646 h 3830"/>
                  <a:gd name="T86" fmla="*/ 2147483646 w 5895"/>
                  <a:gd name="T87" fmla="*/ 2147483646 h 3830"/>
                  <a:gd name="T88" fmla="*/ 2147483646 w 5895"/>
                  <a:gd name="T89" fmla="*/ 2147483646 h 3830"/>
                  <a:gd name="T90" fmla="*/ 2147483646 w 5895"/>
                  <a:gd name="T91" fmla="*/ 2147483646 h 3830"/>
                  <a:gd name="T92" fmla="*/ 2147483646 w 5895"/>
                  <a:gd name="T93" fmla="*/ 2147483646 h 3830"/>
                  <a:gd name="T94" fmla="*/ 2147483646 w 5895"/>
                  <a:gd name="T95" fmla="*/ 2147483646 h 3830"/>
                  <a:gd name="T96" fmla="*/ 2147483646 w 5895"/>
                  <a:gd name="T97" fmla="*/ 2147483646 h 3830"/>
                  <a:gd name="T98" fmla="*/ 2147483646 w 5895"/>
                  <a:gd name="T99" fmla="*/ 2147483646 h 3830"/>
                  <a:gd name="T100" fmla="*/ 2147483646 w 5895"/>
                  <a:gd name="T101" fmla="*/ 2147483646 h 3830"/>
                  <a:gd name="T102" fmla="*/ 2147483646 w 5895"/>
                  <a:gd name="T103" fmla="*/ 2147483646 h 3830"/>
                  <a:gd name="T104" fmla="*/ 2147483646 w 5895"/>
                  <a:gd name="T105" fmla="*/ 2147483646 h 3830"/>
                  <a:gd name="T106" fmla="*/ 2147483646 w 5895"/>
                  <a:gd name="T107" fmla="*/ 2147483646 h 3830"/>
                  <a:gd name="T108" fmla="*/ 2147483646 w 5895"/>
                  <a:gd name="T109" fmla="*/ 2147483646 h 3830"/>
                  <a:gd name="T110" fmla="*/ 2147483646 w 5895"/>
                  <a:gd name="T111" fmla="*/ 2147483646 h 3830"/>
                  <a:gd name="T112" fmla="*/ 2147483646 w 5895"/>
                  <a:gd name="T113" fmla="*/ 2147483646 h 3830"/>
                  <a:gd name="T114" fmla="*/ 2147483646 w 5895"/>
                  <a:gd name="T115" fmla="*/ 2147483646 h 3830"/>
                  <a:gd name="T116" fmla="*/ 2147483646 w 5895"/>
                  <a:gd name="T117" fmla="*/ 2147483646 h 3830"/>
                  <a:gd name="T118" fmla="*/ 2147483646 w 5895"/>
                  <a:gd name="T119" fmla="*/ 2147483646 h 3830"/>
                  <a:gd name="T120" fmla="*/ 2147483646 w 5895"/>
                  <a:gd name="T121" fmla="*/ 2147483646 h 383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895" h="3830">
                    <a:moveTo>
                      <a:pt x="3133" y="3573"/>
                    </a:moveTo>
                    <a:lnTo>
                      <a:pt x="3195" y="3573"/>
                    </a:lnTo>
                    <a:lnTo>
                      <a:pt x="3195" y="3617"/>
                    </a:lnTo>
                    <a:lnTo>
                      <a:pt x="3283" y="3617"/>
                    </a:lnTo>
                    <a:lnTo>
                      <a:pt x="3283" y="3688"/>
                    </a:lnTo>
                    <a:lnTo>
                      <a:pt x="3345" y="3662"/>
                    </a:lnTo>
                    <a:lnTo>
                      <a:pt x="3398" y="3706"/>
                    </a:lnTo>
                    <a:lnTo>
                      <a:pt x="3459" y="3688"/>
                    </a:lnTo>
                    <a:lnTo>
                      <a:pt x="3539" y="3662"/>
                    </a:lnTo>
                    <a:lnTo>
                      <a:pt x="3592" y="3697"/>
                    </a:lnTo>
                    <a:lnTo>
                      <a:pt x="3662" y="3723"/>
                    </a:lnTo>
                    <a:lnTo>
                      <a:pt x="3751" y="3776"/>
                    </a:lnTo>
                    <a:lnTo>
                      <a:pt x="3838" y="3750"/>
                    </a:lnTo>
                    <a:lnTo>
                      <a:pt x="3882" y="3706"/>
                    </a:lnTo>
                    <a:lnTo>
                      <a:pt x="3917" y="3662"/>
                    </a:lnTo>
                    <a:lnTo>
                      <a:pt x="3988" y="3688"/>
                    </a:lnTo>
                    <a:lnTo>
                      <a:pt x="4050" y="3741"/>
                    </a:lnTo>
                    <a:lnTo>
                      <a:pt x="4120" y="3767"/>
                    </a:lnTo>
                    <a:lnTo>
                      <a:pt x="4173" y="3750"/>
                    </a:lnTo>
                    <a:lnTo>
                      <a:pt x="4217" y="3697"/>
                    </a:lnTo>
                    <a:lnTo>
                      <a:pt x="4279" y="3715"/>
                    </a:lnTo>
                    <a:lnTo>
                      <a:pt x="4359" y="3759"/>
                    </a:lnTo>
                    <a:lnTo>
                      <a:pt x="4429" y="3820"/>
                    </a:lnTo>
                    <a:lnTo>
                      <a:pt x="4491" y="3829"/>
                    </a:lnTo>
                    <a:lnTo>
                      <a:pt x="4544" y="3767"/>
                    </a:lnTo>
                    <a:lnTo>
                      <a:pt x="4588" y="3697"/>
                    </a:lnTo>
                    <a:lnTo>
                      <a:pt x="4632" y="3679"/>
                    </a:lnTo>
                    <a:lnTo>
                      <a:pt x="4685" y="3732"/>
                    </a:lnTo>
                    <a:lnTo>
                      <a:pt x="4738" y="3750"/>
                    </a:lnTo>
                    <a:lnTo>
                      <a:pt x="4809" y="3759"/>
                    </a:lnTo>
                    <a:lnTo>
                      <a:pt x="4862" y="3679"/>
                    </a:lnTo>
                    <a:lnTo>
                      <a:pt x="4906" y="3617"/>
                    </a:lnTo>
                    <a:lnTo>
                      <a:pt x="4914" y="3547"/>
                    </a:lnTo>
                    <a:lnTo>
                      <a:pt x="4941" y="3476"/>
                    </a:lnTo>
                    <a:lnTo>
                      <a:pt x="5012" y="3441"/>
                    </a:lnTo>
                    <a:lnTo>
                      <a:pt x="5073" y="3423"/>
                    </a:lnTo>
                    <a:lnTo>
                      <a:pt x="5091" y="3353"/>
                    </a:lnTo>
                    <a:lnTo>
                      <a:pt x="5126" y="3309"/>
                    </a:lnTo>
                    <a:lnTo>
                      <a:pt x="5215" y="3335"/>
                    </a:lnTo>
                    <a:lnTo>
                      <a:pt x="5294" y="3353"/>
                    </a:lnTo>
                    <a:lnTo>
                      <a:pt x="5382" y="3317"/>
                    </a:lnTo>
                    <a:lnTo>
                      <a:pt x="5409" y="3238"/>
                    </a:lnTo>
                    <a:lnTo>
                      <a:pt x="5435" y="3176"/>
                    </a:lnTo>
                    <a:lnTo>
                      <a:pt x="5479" y="3141"/>
                    </a:lnTo>
                    <a:lnTo>
                      <a:pt x="5541" y="3115"/>
                    </a:lnTo>
                    <a:lnTo>
                      <a:pt x="5568" y="3053"/>
                    </a:lnTo>
                    <a:lnTo>
                      <a:pt x="5594" y="3026"/>
                    </a:lnTo>
                    <a:lnTo>
                      <a:pt x="5682" y="3000"/>
                    </a:lnTo>
                    <a:lnTo>
                      <a:pt x="5815" y="3000"/>
                    </a:lnTo>
                    <a:lnTo>
                      <a:pt x="5885" y="2973"/>
                    </a:lnTo>
                    <a:lnTo>
                      <a:pt x="5894" y="2903"/>
                    </a:lnTo>
                    <a:lnTo>
                      <a:pt x="5868" y="2859"/>
                    </a:lnTo>
                    <a:lnTo>
                      <a:pt x="5815" y="2850"/>
                    </a:lnTo>
                    <a:lnTo>
                      <a:pt x="5770" y="2876"/>
                    </a:lnTo>
                    <a:lnTo>
                      <a:pt x="5735" y="2850"/>
                    </a:lnTo>
                    <a:lnTo>
                      <a:pt x="5691" y="2876"/>
                    </a:lnTo>
                    <a:lnTo>
                      <a:pt x="5656" y="2850"/>
                    </a:lnTo>
                    <a:lnTo>
                      <a:pt x="5612" y="2832"/>
                    </a:lnTo>
                    <a:lnTo>
                      <a:pt x="5559" y="2841"/>
                    </a:lnTo>
                    <a:lnTo>
                      <a:pt x="5506" y="2815"/>
                    </a:lnTo>
                    <a:lnTo>
                      <a:pt x="5462" y="2770"/>
                    </a:lnTo>
                    <a:lnTo>
                      <a:pt x="5435" y="2726"/>
                    </a:lnTo>
                    <a:lnTo>
                      <a:pt x="5391" y="2717"/>
                    </a:lnTo>
                    <a:lnTo>
                      <a:pt x="5356" y="2673"/>
                    </a:lnTo>
                    <a:lnTo>
                      <a:pt x="5303" y="2682"/>
                    </a:lnTo>
                    <a:lnTo>
                      <a:pt x="5285" y="2620"/>
                    </a:lnTo>
                    <a:lnTo>
                      <a:pt x="5259" y="2559"/>
                    </a:lnTo>
                    <a:lnTo>
                      <a:pt x="5197" y="2576"/>
                    </a:lnTo>
                    <a:lnTo>
                      <a:pt x="5197" y="2523"/>
                    </a:lnTo>
                    <a:lnTo>
                      <a:pt x="5170" y="2453"/>
                    </a:lnTo>
                    <a:lnTo>
                      <a:pt x="5126" y="2470"/>
                    </a:lnTo>
                    <a:lnTo>
                      <a:pt x="5091" y="2435"/>
                    </a:lnTo>
                    <a:lnTo>
                      <a:pt x="5082" y="2373"/>
                    </a:lnTo>
                    <a:lnTo>
                      <a:pt x="5029" y="2373"/>
                    </a:lnTo>
                    <a:lnTo>
                      <a:pt x="4994" y="2320"/>
                    </a:lnTo>
                    <a:lnTo>
                      <a:pt x="4932" y="2285"/>
                    </a:lnTo>
                    <a:lnTo>
                      <a:pt x="4879" y="2303"/>
                    </a:lnTo>
                    <a:lnTo>
                      <a:pt x="4835" y="2320"/>
                    </a:lnTo>
                    <a:lnTo>
                      <a:pt x="4809" y="2232"/>
                    </a:lnTo>
                    <a:lnTo>
                      <a:pt x="4773" y="2250"/>
                    </a:lnTo>
                    <a:lnTo>
                      <a:pt x="4729" y="2215"/>
                    </a:lnTo>
                    <a:lnTo>
                      <a:pt x="4729" y="2162"/>
                    </a:lnTo>
                    <a:lnTo>
                      <a:pt x="4694" y="2100"/>
                    </a:lnTo>
                    <a:lnTo>
                      <a:pt x="4641" y="2091"/>
                    </a:lnTo>
                    <a:lnTo>
                      <a:pt x="4614" y="2029"/>
                    </a:lnTo>
                    <a:lnTo>
                      <a:pt x="4588" y="1959"/>
                    </a:lnTo>
                    <a:lnTo>
                      <a:pt x="4517" y="1897"/>
                    </a:lnTo>
                    <a:lnTo>
                      <a:pt x="4464" y="1941"/>
                    </a:lnTo>
                    <a:lnTo>
                      <a:pt x="4359" y="1879"/>
                    </a:lnTo>
                    <a:lnTo>
                      <a:pt x="4288" y="1835"/>
                    </a:lnTo>
                    <a:lnTo>
                      <a:pt x="4226" y="1809"/>
                    </a:lnTo>
                    <a:lnTo>
                      <a:pt x="4182" y="1870"/>
                    </a:lnTo>
                    <a:lnTo>
                      <a:pt x="4138" y="1817"/>
                    </a:lnTo>
                    <a:lnTo>
                      <a:pt x="4094" y="1826"/>
                    </a:lnTo>
                    <a:lnTo>
                      <a:pt x="4041" y="1888"/>
                    </a:lnTo>
                    <a:lnTo>
                      <a:pt x="4050" y="1950"/>
                    </a:lnTo>
                    <a:lnTo>
                      <a:pt x="4014" y="2003"/>
                    </a:lnTo>
                    <a:lnTo>
                      <a:pt x="3961" y="2012"/>
                    </a:lnTo>
                    <a:lnTo>
                      <a:pt x="3917" y="2047"/>
                    </a:lnTo>
                    <a:lnTo>
                      <a:pt x="3908" y="2100"/>
                    </a:lnTo>
                    <a:lnTo>
                      <a:pt x="3838" y="2135"/>
                    </a:lnTo>
                    <a:lnTo>
                      <a:pt x="3759" y="2117"/>
                    </a:lnTo>
                    <a:lnTo>
                      <a:pt x="3706" y="2091"/>
                    </a:lnTo>
                    <a:lnTo>
                      <a:pt x="3654" y="2029"/>
                    </a:lnTo>
                    <a:lnTo>
                      <a:pt x="3574" y="1994"/>
                    </a:lnTo>
                    <a:lnTo>
                      <a:pt x="3521" y="1959"/>
                    </a:lnTo>
                    <a:lnTo>
                      <a:pt x="3442" y="1888"/>
                    </a:lnTo>
                    <a:lnTo>
                      <a:pt x="3398" y="1835"/>
                    </a:lnTo>
                    <a:lnTo>
                      <a:pt x="3389" y="1747"/>
                    </a:lnTo>
                    <a:lnTo>
                      <a:pt x="3345" y="1729"/>
                    </a:lnTo>
                    <a:lnTo>
                      <a:pt x="3327" y="1667"/>
                    </a:lnTo>
                    <a:lnTo>
                      <a:pt x="3283" y="1641"/>
                    </a:lnTo>
                    <a:lnTo>
                      <a:pt x="3221" y="1623"/>
                    </a:lnTo>
                    <a:lnTo>
                      <a:pt x="3221" y="1570"/>
                    </a:lnTo>
                    <a:lnTo>
                      <a:pt x="3186" y="1509"/>
                    </a:lnTo>
                    <a:lnTo>
                      <a:pt x="3124" y="1482"/>
                    </a:lnTo>
                    <a:lnTo>
                      <a:pt x="3115" y="1376"/>
                    </a:lnTo>
                    <a:lnTo>
                      <a:pt x="2965" y="1385"/>
                    </a:lnTo>
                    <a:lnTo>
                      <a:pt x="2850" y="1412"/>
                    </a:lnTo>
                    <a:lnTo>
                      <a:pt x="2736" y="1429"/>
                    </a:lnTo>
                    <a:lnTo>
                      <a:pt x="2648" y="1394"/>
                    </a:lnTo>
                    <a:lnTo>
                      <a:pt x="2577" y="1341"/>
                    </a:lnTo>
                    <a:lnTo>
                      <a:pt x="2497" y="1306"/>
                    </a:lnTo>
                    <a:lnTo>
                      <a:pt x="2436" y="1244"/>
                    </a:lnTo>
                    <a:lnTo>
                      <a:pt x="2339" y="1217"/>
                    </a:lnTo>
                    <a:lnTo>
                      <a:pt x="2242" y="1200"/>
                    </a:lnTo>
                    <a:lnTo>
                      <a:pt x="2153" y="1217"/>
                    </a:lnTo>
                    <a:lnTo>
                      <a:pt x="2083" y="1164"/>
                    </a:lnTo>
                    <a:lnTo>
                      <a:pt x="2003" y="1085"/>
                    </a:lnTo>
                    <a:lnTo>
                      <a:pt x="1977" y="1014"/>
                    </a:lnTo>
                    <a:lnTo>
                      <a:pt x="1933" y="962"/>
                    </a:lnTo>
                    <a:lnTo>
                      <a:pt x="1942" y="820"/>
                    </a:lnTo>
                    <a:lnTo>
                      <a:pt x="1906" y="723"/>
                    </a:lnTo>
                    <a:lnTo>
                      <a:pt x="1862" y="635"/>
                    </a:lnTo>
                    <a:lnTo>
                      <a:pt x="1862" y="529"/>
                    </a:lnTo>
                    <a:lnTo>
                      <a:pt x="1836" y="441"/>
                    </a:lnTo>
                    <a:lnTo>
                      <a:pt x="1889" y="379"/>
                    </a:lnTo>
                    <a:lnTo>
                      <a:pt x="1942" y="273"/>
                    </a:lnTo>
                    <a:lnTo>
                      <a:pt x="1924" y="159"/>
                    </a:lnTo>
                    <a:lnTo>
                      <a:pt x="1862" y="97"/>
                    </a:lnTo>
                    <a:lnTo>
                      <a:pt x="1747" y="35"/>
                    </a:lnTo>
                    <a:lnTo>
                      <a:pt x="1641" y="0"/>
                    </a:lnTo>
                    <a:lnTo>
                      <a:pt x="1536" y="0"/>
                    </a:lnTo>
                    <a:lnTo>
                      <a:pt x="1491" y="53"/>
                    </a:lnTo>
                    <a:lnTo>
                      <a:pt x="1412" y="141"/>
                    </a:lnTo>
                    <a:lnTo>
                      <a:pt x="1386" y="194"/>
                    </a:lnTo>
                    <a:lnTo>
                      <a:pt x="1430" y="247"/>
                    </a:lnTo>
                    <a:lnTo>
                      <a:pt x="1474" y="291"/>
                    </a:lnTo>
                    <a:lnTo>
                      <a:pt x="1456" y="344"/>
                    </a:lnTo>
                    <a:lnTo>
                      <a:pt x="1386" y="414"/>
                    </a:lnTo>
                    <a:lnTo>
                      <a:pt x="1288" y="467"/>
                    </a:lnTo>
                    <a:lnTo>
                      <a:pt x="1244" y="441"/>
                    </a:lnTo>
                    <a:lnTo>
                      <a:pt x="1183" y="432"/>
                    </a:lnTo>
                    <a:lnTo>
                      <a:pt x="1156" y="476"/>
                    </a:lnTo>
                    <a:lnTo>
                      <a:pt x="1138" y="564"/>
                    </a:lnTo>
                    <a:lnTo>
                      <a:pt x="1094" y="662"/>
                    </a:lnTo>
                    <a:lnTo>
                      <a:pt x="1033" y="732"/>
                    </a:lnTo>
                    <a:lnTo>
                      <a:pt x="980" y="767"/>
                    </a:lnTo>
                    <a:lnTo>
                      <a:pt x="944" y="838"/>
                    </a:lnTo>
                    <a:lnTo>
                      <a:pt x="883" y="900"/>
                    </a:lnTo>
                    <a:lnTo>
                      <a:pt x="838" y="970"/>
                    </a:lnTo>
                    <a:lnTo>
                      <a:pt x="803" y="1050"/>
                    </a:lnTo>
                    <a:lnTo>
                      <a:pt x="706" y="1103"/>
                    </a:lnTo>
                    <a:lnTo>
                      <a:pt x="662" y="1173"/>
                    </a:lnTo>
                    <a:lnTo>
                      <a:pt x="600" y="1226"/>
                    </a:lnTo>
                    <a:lnTo>
                      <a:pt x="547" y="1279"/>
                    </a:lnTo>
                    <a:lnTo>
                      <a:pt x="530" y="1359"/>
                    </a:lnTo>
                    <a:lnTo>
                      <a:pt x="477" y="1412"/>
                    </a:lnTo>
                    <a:lnTo>
                      <a:pt x="397" y="1482"/>
                    </a:lnTo>
                    <a:lnTo>
                      <a:pt x="335" y="1562"/>
                    </a:lnTo>
                    <a:lnTo>
                      <a:pt x="247" y="1588"/>
                    </a:lnTo>
                    <a:lnTo>
                      <a:pt x="203" y="1562"/>
                    </a:lnTo>
                    <a:lnTo>
                      <a:pt x="124" y="1570"/>
                    </a:lnTo>
                    <a:lnTo>
                      <a:pt x="115" y="1614"/>
                    </a:lnTo>
                    <a:lnTo>
                      <a:pt x="88" y="1650"/>
                    </a:lnTo>
                    <a:lnTo>
                      <a:pt x="71" y="1720"/>
                    </a:lnTo>
                    <a:lnTo>
                      <a:pt x="27" y="1765"/>
                    </a:lnTo>
                    <a:lnTo>
                      <a:pt x="0" y="1835"/>
                    </a:lnTo>
                    <a:lnTo>
                      <a:pt x="88" y="1915"/>
                    </a:lnTo>
                    <a:lnTo>
                      <a:pt x="203" y="2020"/>
                    </a:lnTo>
                    <a:lnTo>
                      <a:pt x="265" y="2082"/>
                    </a:lnTo>
                    <a:lnTo>
                      <a:pt x="335" y="2091"/>
                    </a:lnTo>
                    <a:lnTo>
                      <a:pt x="380" y="2082"/>
                    </a:lnTo>
                    <a:lnTo>
                      <a:pt x="441" y="2117"/>
                    </a:lnTo>
                    <a:lnTo>
                      <a:pt x="441" y="2170"/>
                    </a:lnTo>
                    <a:lnTo>
                      <a:pt x="477" y="2206"/>
                    </a:lnTo>
                    <a:lnTo>
                      <a:pt x="530" y="2267"/>
                    </a:lnTo>
                    <a:lnTo>
                      <a:pt x="591" y="2241"/>
                    </a:lnTo>
                    <a:lnTo>
                      <a:pt x="627" y="2303"/>
                    </a:lnTo>
                    <a:lnTo>
                      <a:pt x="706" y="2285"/>
                    </a:lnTo>
                    <a:lnTo>
                      <a:pt x="768" y="2267"/>
                    </a:lnTo>
                    <a:lnTo>
                      <a:pt x="821" y="2312"/>
                    </a:lnTo>
                    <a:lnTo>
                      <a:pt x="883" y="2294"/>
                    </a:lnTo>
                    <a:lnTo>
                      <a:pt x="918" y="2356"/>
                    </a:lnTo>
                    <a:lnTo>
                      <a:pt x="988" y="2347"/>
                    </a:lnTo>
                    <a:lnTo>
                      <a:pt x="1033" y="2391"/>
                    </a:lnTo>
                    <a:lnTo>
                      <a:pt x="1103" y="2373"/>
                    </a:lnTo>
                    <a:lnTo>
                      <a:pt x="1156" y="2365"/>
                    </a:lnTo>
                    <a:lnTo>
                      <a:pt x="1262" y="2426"/>
                    </a:lnTo>
                    <a:lnTo>
                      <a:pt x="1227" y="2479"/>
                    </a:lnTo>
                    <a:lnTo>
                      <a:pt x="1288" y="2497"/>
                    </a:lnTo>
                    <a:lnTo>
                      <a:pt x="1306" y="2541"/>
                    </a:lnTo>
                    <a:lnTo>
                      <a:pt x="1280" y="2594"/>
                    </a:lnTo>
                    <a:lnTo>
                      <a:pt x="1280" y="2638"/>
                    </a:lnTo>
                    <a:lnTo>
                      <a:pt x="1341" y="2665"/>
                    </a:lnTo>
                    <a:lnTo>
                      <a:pt x="1403" y="2638"/>
                    </a:lnTo>
                    <a:lnTo>
                      <a:pt x="1447" y="2629"/>
                    </a:lnTo>
                    <a:lnTo>
                      <a:pt x="1465" y="2682"/>
                    </a:lnTo>
                    <a:lnTo>
                      <a:pt x="1518" y="2665"/>
                    </a:lnTo>
                    <a:lnTo>
                      <a:pt x="1571" y="2709"/>
                    </a:lnTo>
                    <a:lnTo>
                      <a:pt x="1580" y="2770"/>
                    </a:lnTo>
                    <a:lnTo>
                      <a:pt x="1553" y="2832"/>
                    </a:lnTo>
                    <a:lnTo>
                      <a:pt x="1580" y="2894"/>
                    </a:lnTo>
                    <a:lnTo>
                      <a:pt x="1606" y="2938"/>
                    </a:lnTo>
                    <a:lnTo>
                      <a:pt x="1659" y="2903"/>
                    </a:lnTo>
                    <a:lnTo>
                      <a:pt x="1739" y="2947"/>
                    </a:lnTo>
                    <a:lnTo>
                      <a:pt x="1836" y="2947"/>
                    </a:lnTo>
                    <a:lnTo>
                      <a:pt x="1897" y="2965"/>
                    </a:lnTo>
                    <a:lnTo>
                      <a:pt x="1950" y="3009"/>
                    </a:lnTo>
                    <a:lnTo>
                      <a:pt x="1959" y="3079"/>
                    </a:lnTo>
                    <a:lnTo>
                      <a:pt x="1933" y="3097"/>
                    </a:lnTo>
                    <a:lnTo>
                      <a:pt x="1942" y="3150"/>
                    </a:lnTo>
                    <a:lnTo>
                      <a:pt x="1986" y="3185"/>
                    </a:lnTo>
                    <a:lnTo>
                      <a:pt x="1986" y="3238"/>
                    </a:lnTo>
                    <a:lnTo>
                      <a:pt x="2039" y="3238"/>
                    </a:lnTo>
                    <a:lnTo>
                      <a:pt x="2056" y="3291"/>
                    </a:lnTo>
                    <a:lnTo>
                      <a:pt x="2100" y="3317"/>
                    </a:lnTo>
                    <a:lnTo>
                      <a:pt x="2162" y="3282"/>
                    </a:lnTo>
                    <a:lnTo>
                      <a:pt x="2197" y="3309"/>
                    </a:lnTo>
                    <a:lnTo>
                      <a:pt x="2242" y="3265"/>
                    </a:lnTo>
                    <a:lnTo>
                      <a:pt x="2277" y="3291"/>
                    </a:lnTo>
                    <a:lnTo>
                      <a:pt x="2339" y="3282"/>
                    </a:lnTo>
                    <a:lnTo>
                      <a:pt x="2445" y="3326"/>
                    </a:lnTo>
                    <a:lnTo>
                      <a:pt x="2418" y="3370"/>
                    </a:lnTo>
                    <a:lnTo>
                      <a:pt x="2480" y="3406"/>
                    </a:lnTo>
                    <a:lnTo>
                      <a:pt x="2533" y="3397"/>
                    </a:lnTo>
                    <a:lnTo>
                      <a:pt x="2568" y="3441"/>
                    </a:lnTo>
                    <a:lnTo>
                      <a:pt x="2612" y="3406"/>
                    </a:lnTo>
                    <a:lnTo>
                      <a:pt x="2674" y="3441"/>
                    </a:lnTo>
                    <a:lnTo>
                      <a:pt x="2709" y="3467"/>
                    </a:lnTo>
                    <a:lnTo>
                      <a:pt x="2753" y="3512"/>
                    </a:lnTo>
                    <a:lnTo>
                      <a:pt x="2833" y="3538"/>
                    </a:lnTo>
                    <a:lnTo>
                      <a:pt x="2930" y="3565"/>
                    </a:lnTo>
                    <a:lnTo>
                      <a:pt x="3018" y="3582"/>
                    </a:lnTo>
                    <a:lnTo>
                      <a:pt x="3071" y="3556"/>
                    </a:lnTo>
                    <a:lnTo>
                      <a:pt x="3133" y="3573"/>
                    </a:lnTo>
                  </a:path>
                </a:pathLst>
              </a:custGeom>
              <a:solidFill>
                <a:schemeClr val="bg1">
                  <a:lumMod val="65000"/>
                </a:schemeClr>
              </a:solidFill>
              <a:ln w="9525">
                <a:solidFill>
                  <a:sysClr val="window" lastClr="FFFFFF"/>
                </a:solidFill>
                <a:round/>
                <a:headEnd/>
                <a:tailEnd/>
              </a:ln>
            </p:spPr>
            <p:txBody>
              <a:bodyPr wrap="none"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1D09">
                      <a:lumMod val="40000"/>
                      <a:lumOff val="60000"/>
                    </a:srgbClr>
                  </a:solidFill>
                  <a:effectLst/>
                  <a:uLnTx/>
                  <a:uFillTx/>
                  <a:latin typeface="Calibri" panose="020F0502020204030204"/>
                  <a:ea typeface="+mn-ea"/>
                  <a:cs typeface="+mn-cs"/>
                </a:endParaRPr>
              </a:p>
            </p:txBody>
          </p:sp>
          <p:sp>
            <p:nvSpPr>
              <p:cNvPr id="43" name="Freeform 18">
                <a:extLst>
                  <a:ext uri="{FF2B5EF4-FFF2-40B4-BE49-F238E27FC236}">
                    <a16:creationId xmlns:a16="http://schemas.microsoft.com/office/drawing/2014/main" id="{9AD887BD-0514-45BF-9CCC-447772D82AB9}"/>
                  </a:ext>
                </a:extLst>
              </p:cNvPr>
              <p:cNvSpPr>
                <a:spLocks noChangeArrowheads="1"/>
              </p:cNvSpPr>
              <p:nvPr/>
            </p:nvSpPr>
            <p:spPr bwMode="auto">
              <a:xfrm>
                <a:off x="3360442" y="2877963"/>
                <a:ext cx="697108" cy="683924"/>
              </a:xfrm>
              <a:custGeom>
                <a:avLst/>
                <a:gdLst>
                  <a:gd name="T0" fmla="*/ 2147483646 w 2190"/>
                  <a:gd name="T1" fmla="*/ 2147483646 h 2215"/>
                  <a:gd name="T2" fmla="*/ 2147483646 w 2190"/>
                  <a:gd name="T3" fmla="*/ 2147483646 h 2215"/>
                  <a:gd name="T4" fmla="*/ 2147483646 w 2190"/>
                  <a:gd name="T5" fmla="*/ 2147483646 h 2215"/>
                  <a:gd name="T6" fmla="*/ 2147483646 w 2190"/>
                  <a:gd name="T7" fmla="*/ 2147483646 h 2215"/>
                  <a:gd name="T8" fmla="*/ 2147483646 w 2190"/>
                  <a:gd name="T9" fmla="*/ 2147483646 h 2215"/>
                  <a:gd name="T10" fmla="*/ 2147483646 w 2190"/>
                  <a:gd name="T11" fmla="*/ 2147483646 h 2215"/>
                  <a:gd name="T12" fmla="*/ 2147483646 w 2190"/>
                  <a:gd name="T13" fmla="*/ 2147483646 h 2215"/>
                  <a:gd name="T14" fmla="*/ 2147483646 w 2190"/>
                  <a:gd name="T15" fmla="*/ 2147483646 h 2215"/>
                  <a:gd name="T16" fmla="*/ 2147483646 w 2190"/>
                  <a:gd name="T17" fmla="*/ 2147483646 h 2215"/>
                  <a:gd name="T18" fmla="*/ 2147483646 w 2190"/>
                  <a:gd name="T19" fmla="*/ 2147483646 h 2215"/>
                  <a:gd name="T20" fmla="*/ 2147483646 w 2190"/>
                  <a:gd name="T21" fmla="*/ 2147483646 h 2215"/>
                  <a:gd name="T22" fmla="*/ 2147483646 w 2190"/>
                  <a:gd name="T23" fmla="*/ 2147483646 h 2215"/>
                  <a:gd name="T24" fmla="*/ 2147483646 w 2190"/>
                  <a:gd name="T25" fmla="*/ 2147483646 h 2215"/>
                  <a:gd name="T26" fmla="*/ 2147483646 w 2190"/>
                  <a:gd name="T27" fmla="*/ 2147483646 h 2215"/>
                  <a:gd name="T28" fmla="*/ 2147483646 w 2190"/>
                  <a:gd name="T29" fmla="*/ 2147483646 h 2215"/>
                  <a:gd name="T30" fmla="*/ 2147483646 w 2190"/>
                  <a:gd name="T31" fmla="*/ 2147483646 h 2215"/>
                  <a:gd name="T32" fmla="*/ 2147483646 w 2190"/>
                  <a:gd name="T33" fmla="*/ 2147483646 h 2215"/>
                  <a:gd name="T34" fmla="*/ 2147483646 w 2190"/>
                  <a:gd name="T35" fmla="*/ 2147483646 h 2215"/>
                  <a:gd name="T36" fmla="*/ 2147483646 w 2190"/>
                  <a:gd name="T37" fmla="*/ 2147483646 h 2215"/>
                  <a:gd name="T38" fmla="*/ 2147483646 w 2190"/>
                  <a:gd name="T39" fmla="*/ 2147483646 h 2215"/>
                  <a:gd name="T40" fmla="*/ 2147483646 w 2190"/>
                  <a:gd name="T41" fmla="*/ 2147483646 h 2215"/>
                  <a:gd name="T42" fmla="*/ 2147483646 w 2190"/>
                  <a:gd name="T43" fmla="*/ 2147483646 h 2215"/>
                  <a:gd name="T44" fmla="*/ 2147483646 w 2190"/>
                  <a:gd name="T45" fmla="*/ 2147483646 h 2215"/>
                  <a:gd name="T46" fmla="*/ 2147483646 w 2190"/>
                  <a:gd name="T47" fmla="*/ 2147483646 h 2215"/>
                  <a:gd name="T48" fmla="*/ 2147483646 w 2190"/>
                  <a:gd name="T49" fmla="*/ 2147483646 h 2215"/>
                  <a:gd name="T50" fmla="*/ 2147483646 w 2190"/>
                  <a:gd name="T51" fmla="*/ 2147483646 h 2215"/>
                  <a:gd name="T52" fmla="*/ 2147483646 w 2190"/>
                  <a:gd name="T53" fmla="*/ 2147483646 h 2215"/>
                  <a:gd name="T54" fmla="*/ 2147483646 w 2190"/>
                  <a:gd name="T55" fmla="*/ 2147483646 h 2215"/>
                  <a:gd name="T56" fmla="*/ 2147483646 w 2190"/>
                  <a:gd name="T57" fmla="*/ 2147483646 h 2215"/>
                  <a:gd name="T58" fmla="*/ 2147483646 w 2190"/>
                  <a:gd name="T59" fmla="*/ 2147483646 h 2215"/>
                  <a:gd name="T60" fmla="*/ 2147483646 w 2190"/>
                  <a:gd name="T61" fmla="*/ 2147483646 h 2215"/>
                  <a:gd name="T62" fmla="*/ 2147483646 w 2190"/>
                  <a:gd name="T63" fmla="*/ 2147483646 h 2215"/>
                  <a:gd name="T64" fmla="*/ 2147483646 w 2190"/>
                  <a:gd name="T65" fmla="*/ 2147483646 h 2215"/>
                  <a:gd name="T66" fmla="*/ 2147483646 w 2190"/>
                  <a:gd name="T67" fmla="*/ 2147483646 h 2215"/>
                  <a:gd name="T68" fmla="*/ 2147483646 w 2190"/>
                  <a:gd name="T69" fmla="*/ 2147483646 h 2215"/>
                  <a:gd name="T70" fmla="*/ 2147483646 w 2190"/>
                  <a:gd name="T71" fmla="*/ 2147483646 h 2215"/>
                  <a:gd name="T72" fmla="*/ 2147483646 w 2190"/>
                  <a:gd name="T73" fmla="*/ 2147483646 h 2215"/>
                  <a:gd name="T74" fmla="*/ 2147483646 w 2190"/>
                  <a:gd name="T75" fmla="*/ 2147483646 h 2215"/>
                  <a:gd name="T76" fmla="*/ 2147483646 w 2190"/>
                  <a:gd name="T77" fmla="*/ 2147483646 h 2215"/>
                  <a:gd name="T78" fmla="*/ 2147483646 w 2190"/>
                  <a:gd name="T79" fmla="*/ 2147483646 h 2215"/>
                  <a:gd name="T80" fmla="*/ 2147483646 w 2190"/>
                  <a:gd name="T81" fmla="*/ 2147483646 h 2215"/>
                  <a:gd name="T82" fmla="*/ 2147483646 w 2190"/>
                  <a:gd name="T83" fmla="*/ 2147483646 h 2215"/>
                  <a:gd name="T84" fmla="*/ 2147483646 w 2190"/>
                  <a:gd name="T85" fmla="*/ 2147483646 h 2215"/>
                  <a:gd name="T86" fmla="*/ 2147483646 w 2190"/>
                  <a:gd name="T87" fmla="*/ 2147483646 h 2215"/>
                  <a:gd name="T88" fmla="*/ 2147483646 w 2190"/>
                  <a:gd name="T89" fmla="*/ 2147483646 h 221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90" h="2215">
                    <a:moveTo>
                      <a:pt x="2039" y="388"/>
                    </a:moveTo>
                    <a:lnTo>
                      <a:pt x="1986" y="397"/>
                    </a:lnTo>
                    <a:lnTo>
                      <a:pt x="1951" y="441"/>
                    </a:lnTo>
                    <a:lnTo>
                      <a:pt x="1968" y="511"/>
                    </a:lnTo>
                    <a:lnTo>
                      <a:pt x="1977" y="582"/>
                    </a:lnTo>
                    <a:lnTo>
                      <a:pt x="2012" y="635"/>
                    </a:lnTo>
                    <a:lnTo>
                      <a:pt x="2056" y="688"/>
                    </a:lnTo>
                    <a:lnTo>
                      <a:pt x="2039" y="759"/>
                    </a:lnTo>
                    <a:lnTo>
                      <a:pt x="2065" y="856"/>
                    </a:lnTo>
                    <a:lnTo>
                      <a:pt x="2065" y="935"/>
                    </a:lnTo>
                    <a:lnTo>
                      <a:pt x="2101" y="997"/>
                    </a:lnTo>
                    <a:lnTo>
                      <a:pt x="2162" y="1014"/>
                    </a:lnTo>
                    <a:lnTo>
                      <a:pt x="2189" y="1059"/>
                    </a:lnTo>
                    <a:lnTo>
                      <a:pt x="2162" y="1111"/>
                    </a:lnTo>
                    <a:lnTo>
                      <a:pt x="2118" y="1156"/>
                    </a:lnTo>
                    <a:lnTo>
                      <a:pt x="2030" y="1173"/>
                    </a:lnTo>
                    <a:lnTo>
                      <a:pt x="1959" y="1235"/>
                    </a:lnTo>
                    <a:lnTo>
                      <a:pt x="1942" y="1332"/>
                    </a:lnTo>
                    <a:lnTo>
                      <a:pt x="1915" y="1438"/>
                    </a:lnTo>
                    <a:lnTo>
                      <a:pt x="1871" y="1500"/>
                    </a:lnTo>
                    <a:lnTo>
                      <a:pt x="1880" y="1588"/>
                    </a:lnTo>
                    <a:lnTo>
                      <a:pt x="1845" y="1676"/>
                    </a:lnTo>
                    <a:lnTo>
                      <a:pt x="1836" y="1764"/>
                    </a:lnTo>
                    <a:lnTo>
                      <a:pt x="1818" y="1853"/>
                    </a:lnTo>
                    <a:lnTo>
                      <a:pt x="1783" y="1923"/>
                    </a:lnTo>
                    <a:lnTo>
                      <a:pt x="1765" y="1994"/>
                    </a:lnTo>
                    <a:lnTo>
                      <a:pt x="1712" y="1994"/>
                    </a:lnTo>
                    <a:lnTo>
                      <a:pt x="1633" y="1967"/>
                    </a:lnTo>
                    <a:lnTo>
                      <a:pt x="1562" y="1906"/>
                    </a:lnTo>
                    <a:lnTo>
                      <a:pt x="1492" y="1906"/>
                    </a:lnTo>
                    <a:lnTo>
                      <a:pt x="1403" y="1932"/>
                    </a:lnTo>
                    <a:lnTo>
                      <a:pt x="1333" y="1879"/>
                    </a:lnTo>
                    <a:lnTo>
                      <a:pt x="1271" y="1914"/>
                    </a:lnTo>
                    <a:lnTo>
                      <a:pt x="1262" y="1967"/>
                    </a:lnTo>
                    <a:lnTo>
                      <a:pt x="1253" y="2038"/>
                    </a:lnTo>
                    <a:lnTo>
                      <a:pt x="1253" y="2100"/>
                    </a:lnTo>
                    <a:lnTo>
                      <a:pt x="1174" y="2117"/>
                    </a:lnTo>
                    <a:lnTo>
                      <a:pt x="1068" y="2117"/>
                    </a:lnTo>
                    <a:lnTo>
                      <a:pt x="989" y="2153"/>
                    </a:lnTo>
                    <a:lnTo>
                      <a:pt x="936" y="2117"/>
                    </a:lnTo>
                    <a:lnTo>
                      <a:pt x="918" y="2170"/>
                    </a:lnTo>
                    <a:lnTo>
                      <a:pt x="874" y="2214"/>
                    </a:lnTo>
                    <a:lnTo>
                      <a:pt x="795" y="2206"/>
                    </a:lnTo>
                    <a:lnTo>
                      <a:pt x="706" y="2135"/>
                    </a:lnTo>
                    <a:lnTo>
                      <a:pt x="645" y="2170"/>
                    </a:lnTo>
                    <a:lnTo>
                      <a:pt x="556" y="2153"/>
                    </a:lnTo>
                    <a:lnTo>
                      <a:pt x="477" y="2135"/>
                    </a:lnTo>
                    <a:lnTo>
                      <a:pt x="406" y="2153"/>
                    </a:lnTo>
                    <a:lnTo>
                      <a:pt x="380" y="2091"/>
                    </a:lnTo>
                    <a:lnTo>
                      <a:pt x="318" y="2056"/>
                    </a:lnTo>
                    <a:lnTo>
                      <a:pt x="274" y="2082"/>
                    </a:lnTo>
                    <a:lnTo>
                      <a:pt x="221" y="2038"/>
                    </a:lnTo>
                    <a:lnTo>
                      <a:pt x="186" y="1976"/>
                    </a:lnTo>
                    <a:lnTo>
                      <a:pt x="115" y="1994"/>
                    </a:lnTo>
                    <a:lnTo>
                      <a:pt x="36" y="2038"/>
                    </a:lnTo>
                    <a:lnTo>
                      <a:pt x="44" y="1967"/>
                    </a:lnTo>
                    <a:lnTo>
                      <a:pt x="97" y="1906"/>
                    </a:lnTo>
                    <a:lnTo>
                      <a:pt x="150" y="1862"/>
                    </a:lnTo>
                    <a:lnTo>
                      <a:pt x="194" y="1835"/>
                    </a:lnTo>
                    <a:lnTo>
                      <a:pt x="247" y="1809"/>
                    </a:lnTo>
                    <a:lnTo>
                      <a:pt x="256" y="1720"/>
                    </a:lnTo>
                    <a:lnTo>
                      <a:pt x="292" y="1659"/>
                    </a:lnTo>
                    <a:lnTo>
                      <a:pt x="362" y="1597"/>
                    </a:lnTo>
                    <a:lnTo>
                      <a:pt x="424" y="1579"/>
                    </a:lnTo>
                    <a:lnTo>
                      <a:pt x="433" y="1526"/>
                    </a:lnTo>
                    <a:lnTo>
                      <a:pt x="477" y="1500"/>
                    </a:lnTo>
                    <a:lnTo>
                      <a:pt x="424" y="1447"/>
                    </a:lnTo>
                    <a:lnTo>
                      <a:pt x="442" y="1385"/>
                    </a:lnTo>
                    <a:lnTo>
                      <a:pt x="521" y="1394"/>
                    </a:lnTo>
                    <a:lnTo>
                      <a:pt x="530" y="1314"/>
                    </a:lnTo>
                    <a:lnTo>
                      <a:pt x="556" y="1314"/>
                    </a:lnTo>
                    <a:lnTo>
                      <a:pt x="574" y="1297"/>
                    </a:lnTo>
                    <a:lnTo>
                      <a:pt x="583" y="1270"/>
                    </a:lnTo>
                    <a:lnTo>
                      <a:pt x="574" y="1253"/>
                    </a:lnTo>
                    <a:lnTo>
                      <a:pt x="556" y="1244"/>
                    </a:lnTo>
                    <a:lnTo>
                      <a:pt x="547" y="1235"/>
                    </a:lnTo>
                    <a:lnTo>
                      <a:pt x="530" y="1235"/>
                    </a:lnTo>
                    <a:lnTo>
                      <a:pt x="512" y="1244"/>
                    </a:lnTo>
                    <a:lnTo>
                      <a:pt x="442" y="1288"/>
                    </a:lnTo>
                    <a:lnTo>
                      <a:pt x="353" y="1314"/>
                    </a:lnTo>
                    <a:lnTo>
                      <a:pt x="300" y="1297"/>
                    </a:lnTo>
                    <a:lnTo>
                      <a:pt x="265" y="1235"/>
                    </a:lnTo>
                    <a:lnTo>
                      <a:pt x="318" y="1182"/>
                    </a:lnTo>
                    <a:lnTo>
                      <a:pt x="362" y="1111"/>
                    </a:lnTo>
                    <a:lnTo>
                      <a:pt x="292" y="1103"/>
                    </a:lnTo>
                    <a:lnTo>
                      <a:pt x="239" y="1156"/>
                    </a:lnTo>
                    <a:lnTo>
                      <a:pt x="212" y="1217"/>
                    </a:lnTo>
                    <a:lnTo>
                      <a:pt x="159" y="1191"/>
                    </a:lnTo>
                    <a:lnTo>
                      <a:pt x="124" y="1138"/>
                    </a:lnTo>
                    <a:lnTo>
                      <a:pt x="106" y="1076"/>
                    </a:lnTo>
                    <a:lnTo>
                      <a:pt x="53" y="1103"/>
                    </a:lnTo>
                    <a:lnTo>
                      <a:pt x="0" y="1023"/>
                    </a:lnTo>
                    <a:lnTo>
                      <a:pt x="89" y="988"/>
                    </a:lnTo>
                    <a:lnTo>
                      <a:pt x="159" y="1014"/>
                    </a:lnTo>
                    <a:lnTo>
                      <a:pt x="212" y="935"/>
                    </a:lnTo>
                    <a:lnTo>
                      <a:pt x="239" y="970"/>
                    </a:lnTo>
                    <a:lnTo>
                      <a:pt x="283" y="917"/>
                    </a:lnTo>
                    <a:lnTo>
                      <a:pt x="371" y="917"/>
                    </a:lnTo>
                    <a:lnTo>
                      <a:pt x="442" y="944"/>
                    </a:lnTo>
                    <a:lnTo>
                      <a:pt x="530" y="997"/>
                    </a:lnTo>
                    <a:lnTo>
                      <a:pt x="574" y="1032"/>
                    </a:lnTo>
                    <a:lnTo>
                      <a:pt x="689" y="1006"/>
                    </a:lnTo>
                    <a:lnTo>
                      <a:pt x="777" y="1076"/>
                    </a:lnTo>
                    <a:lnTo>
                      <a:pt x="847" y="1120"/>
                    </a:lnTo>
                    <a:lnTo>
                      <a:pt x="953" y="1156"/>
                    </a:lnTo>
                    <a:lnTo>
                      <a:pt x="997" y="1094"/>
                    </a:lnTo>
                    <a:lnTo>
                      <a:pt x="1130" y="1094"/>
                    </a:lnTo>
                    <a:lnTo>
                      <a:pt x="1165" y="1014"/>
                    </a:lnTo>
                    <a:lnTo>
                      <a:pt x="1227" y="988"/>
                    </a:lnTo>
                    <a:lnTo>
                      <a:pt x="1289" y="970"/>
                    </a:lnTo>
                    <a:lnTo>
                      <a:pt x="1271" y="900"/>
                    </a:lnTo>
                    <a:lnTo>
                      <a:pt x="1183" y="864"/>
                    </a:lnTo>
                    <a:lnTo>
                      <a:pt x="1165" y="811"/>
                    </a:lnTo>
                    <a:lnTo>
                      <a:pt x="1130" y="741"/>
                    </a:lnTo>
                    <a:lnTo>
                      <a:pt x="1112" y="644"/>
                    </a:lnTo>
                    <a:lnTo>
                      <a:pt x="1183" y="644"/>
                    </a:lnTo>
                    <a:lnTo>
                      <a:pt x="1200" y="573"/>
                    </a:lnTo>
                    <a:lnTo>
                      <a:pt x="1289" y="406"/>
                    </a:lnTo>
                    <a:lnTo>
                      <a:pt x="1350" y="300"/>
                    </a:lnTo>
                    <a:lnTo>
                      <a:pt x="1377" y="256"/>
                    </a:lnTo>
                    <a:lnTo>
                      <a:pt x="1456" y="229"/>
                    </a:lnTo>
                    <a:lnTo>
                      <a:pt x="1536" y="141"/>
                    </a:lnTo>
                    <a:lnTo>
                      <a:pt x="1598" y="61"/>
                    </a:lnTo>
                    <a:lnTo>
                      <a:pt x="1580" y="9"/>
                    </a:lnTo>
                    <a:lnTo>
                      <a:pt x="1642" y="0"/>
                    </a:lnTo>
                    <a:lnTo>
                      <a:pt x="1712" y="35"/>
                    </a:lnTo>
                    <a:lnTo>
                      <a:pt x="1765" y="97"/>
                    </a:lnTo>
                    <a:lnTo>
                      <a:pt x="1783" y="132"/>
                    </a:lnTo>
                    <a:lnTo>
                      <a:pt x="1871" y="132"/>
                    </a:lnTo>
                    <a:lnTo>
                      <a:pt x="1845" y="229"/>
                    </a:lnTo>
                    <a:lnTo>
                      <a:pt x="1898" y="273"/>
                    </a:lnTo>
                    <a:lnTo>
                      <a:pt x="1951" y="282"/>
                    </a:lnTo>
                    <a:lnTo>
                      <a:pt x="2012" y="300"/>
                    </a:lnTo>
                    <a:lnTo>
                      <a:pt x="2039" y="388"/>
                    </a:lnTo>
                  </a:path>
                </a:pathLst>
              </a:custGeom>
              <a:solidFill>
                <a:srgbClr val="A6A6A6"/>
              </a:solidFill>
              <a:ln w="9525">
                <a:solidFill>
                  <a:sysClr val="window" lastClr="FFFFFF"/>
                </a:solidFill>
                <a:round/>
                <a:headEnd/>
                <a:tailEnd/>
              </a:ln>
            </p:spPr>
            <p:txBody>
              <a:bodyPr wrap="none"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4" name="Freeform 24">
                <a:extLst>
                  <a:ext uri="{FF2B5EF4-FFF2-40B4-BE49-F238E27FC236}">
                    <a16:creationId xmlns:a16="http://schemas.microsoft.com/office/drawing/2014/main" id="{D7BB9232-B022-45E8-AAE1-5F91232C37D3}"/>
                  </a:ext>
                </a:extLst>
              </p:cNvPr>
              <p:cNvSpPr>
                <a:spLocks noChangeArrowheads="1"/>
              </p:cNvSpPr>
              <p:nvPr/>
            </p:nvSpPr>
            <p:spPr bwMode="auto">
              <a:xfrm>
                <a:off x="3203348" y="3458346"/>
                <a:ext cx="820540" cy="787466"/>
              </a:xfrm>
              <a:custGeom>
                <a:avLst/>
                <a:gdLst>
                  <a:gd name="T0" fmla="*/ 2147483646 w 2578"/>
                  <a:gd name="T1" fmla="*/ 2147483646 h 2551"/>
                  <a:gd name="T2" fmla="*/ 2147483646 w 2578"/>
                  <a:gd name="T3" fmla="*/ 2147483646 h 2551"/>
                  <a:gd name="T4" fmla="*/ 2147483646 w 2578"/>
                  <a:gd name="T5" fmla="*/ 2147483646 h 2551"/>
                  <a:gd name="T6" fmla="*/ 2147483646 w 2578"/>
                  <a:gd name="T7" fmla="*/ 2147483646 h 2551"/>
                  <a:gd name="T8" fmla="*/ 2147483646 w 2578"/>
                  <a:gd name="T9" fmla="*/ 2147483646 h 2551"/>
                  <a:gd name="T10" fmla="*/ 2147483646 w 2578"/>
                  <a:gd name="T11" fmla="*/ 2147483646 h 2551"/>
                  <a:gd name="T12" fmla="*/ 2147483646 w 2578"/>
                  <a:gd name="T13" fmla="*/ 2147483646 h 2551"/>
                  <a:gd name="T14" fmla="*/ 2147483646 w 2578"/>
                  <a:gd name="T15" fmla="*/ 2147483646 h 2551"/>
                  <a:gd name="T16" fmla="*/ 2147483646 w 2578"/>
                  <a:gd name="T17" fmla="*/ 2147483646 h 2551"/>
                  <a:gd name="T18" fmla="*/ 2147483646 w 2578"/>
                  <a:gd name="T19" fmla="*/ 2147483646 h 2551"/>
                  <a:gd name="T20" fmla="*/ 2147483646 w 2578"/>
                  <a:gd name="T21" fmla="*/ 2147483646 h 2551"/>
                  <a:gd name="T22" fmla="*/ 2147483646 w 2578"/>
                  <a:gd name="T23" fmla="*/ 2147483646 h 2551"/>
                  <a:gd name="T24" fmla="*/ 2147483646 w 2578"/>
                  <a:gd name="T25" fmla="*/ 2147483646 h 2551"/>
                  <a:gd name="T26" fmla="*/ 2147483646 w 2578"/>
                  <a:gd name="T27" fmla="*/ 2147483646 h 2551"/>
                  <a:gd name="T28" fmla="*/ 2147483646 w 2578"/>
                  <a:gd name="T29" fmla="*/ 2147483646 h 2551"/>
                  <a:gd name="T30" fmla="*/ 2147483646 w 2578"/>
                  <a:gd name="T31" fmla="*/ 2147483646 h 2551"/>
                  <a:gd name="T32" fmla="*/ 2147483646 w 2578"/>
                  <a:gd name="T33" fmla="*/ 2147483646 h 2551"/>
                  <a:gd name="T34" fmla="*/ 2147483646 w 2578"/>
                  <a:gd name="T35" fmla="*/ 2147483646 h 2551"/>
                  <a:gd name="T36" fmla="*/ 2147483646 w 2578"/>
                  <a:gd name="T37" fmla="*/ 2147483646 h 2551"/>
                  <a:gd name="T38" fmla="*/ 2147483646 w 2578"/>
                  <a:gd name="T39" fmla="*/ 2147483646 h 2551"/>
                  <a:gd name="T40" fmla="*/ 2147483646 w 2578"/>
                  <a:gd name="T41" fmla="*/ 2147483646 h 2551"/>
                  <a:gd name="T42" fmla="*/ 2147483646 w 2578"/>
                  <a:gd name="T43" fmla="*/ 2147483646 h 2551"/>
                  <a:gd name="T44" fmla="*/ 2147483646 w 2578"/>
                  <a:gd name="T45" fmla="*/ 2147483646 h 2551"/>
                  <a:gd name="T46" fmla="*/ 2147483646 w 2578"/>
                  <a:gd name="T47" fmla="*/ 2147483646 h 2551"/>
                  <a:gd name="T48" fmla="*/ 2147483646 w 2578"/>
                  <a:gd name="T49" fmla="*/ 2147483646 h 2551"/>
                  <a:gd name="T50" fmla="*/ 2147483646 w 2578"/>
                  <a:gd name="T51" fmla="*/ 2147483646 h 2551"/>
                  <a:gd name="T52" fmla="*/ 2147483646 w 2578"/>
                  <a:gd name="T53" fmla="*/ 2147483646 h 2551"/>
                  <a:gd name="T54" fmla="*/ 2147483646 w 2578"/>
                  <a:gd name="T55" fmla="*/ 2147483646 h 2551"/>
                  <a:gd name="T56" fmla="*/ 2147483646 w 2578"/>
                  <a:gd name="T57" fmla="*/ 2147483646 h 2551"/>
                  <a:gd name="T58" fmla="*/ 2147483646 w 2578"/>
                  <a:gd name="T59" fmla="*/ 2147483646 h 2551"/>
                  <a:gd name="T60" fmla="*/ 2147483646 w 2578"/>
                  <a:gd name="T61" fmla="*/ 2147483646 h 2551"/>
                  <a:gd name="T62" fmla="*/ 2147483646 w 2578"/>
                  <a:gd name="T63" fmla="*/ 2147483646 h 2551"/>
                  <a:gd name="T64" fmla="*/ 2147483646 w 2578"/>
                  <a:gd name="T65" fmla="*/ 2147483646 h 2551"/>
                  <a:gd name="T66" fmla="*/ 2147483646 w 2578"/>
                  <a:gd name="T67" fmla="*/ 2147483646 h 2551"/>
                  <a:gd name="T68" fmla="*/ 2147483646 w 2578"/>
                  <a:gd name="T69" fmla="*/ 2147483646 h 2551"/>
                  <a:gd name="T70" fmla="*/ 2147483646 w 2578"/>
                  <a:gd name="T71" fmla="*/ 2147483646 h 2551"/>
                  <a:gd name="T72" fmla="*/ 2147483646 w 2578"/>
                  <a:gd name="T73" fmla="*/ 2147483646 h 2551"/>
                  <a:gd name="T74" fmla="*/ 2147483646 w 2578"/>
                  <a:gd name="T75" fmla="*/ 2147483646 h 2551"/>
                  <a:gd name="T76" fmla="*/ 2147483646 w 2578"/>
                  <a:gd name="T77" fmla="*/ 2147483646 h 2551"/>
                  <a:gd name="T78" fmla="*/ 2147483646 w 2578"/>
                  <a:gd name="T79" fmla="*/ 2147483646 h 2551"/>
                  <a:gd name="T80" fmla="*/ 2147483646 w 2578"/>
                  <a:gd name="T81" fmla="*/ 2147483646 h 2551"/>
                  <a:gd name="T82" fmla="*/ 2147483646 w 2578"/>
                  <a:gd name="T83" fmla="*/ 2147483646 h 2551"/>
                  <a:gd name="T84" fmla="*/ 2147483646 w 2578"/>
                  <a:gd name="T85" fmla="*/ 2147483646 h 2551"/>
                  <a:gd name="T86" fmla="*/ 2147483646 w 2578"/>
                  <a:gd name="T87" fmla="*/ 2147483646 h 2551"/>
                  <a:gd name="T88" fmla="*/ 2147483646 w 2578"/>
                  <a:gd name="T89" fmla="*/ 2147483646 h 2551"/>
                  <a:gd name="T90" fmla="*/ 2147483646 w 2578"/>
                  <a:gd name="T91" fmla="*/ 2147483646 h 2551"/>
                  <a:gd name="T92" fmla="*/ 2147483646 w 2578"/>
                  <a:gd name="T93" fmla="*/ 2147483646 h 2551"/>
                  <a:gd name="T94" fmla="*/ 2147483646 w 2578"/>
                  <a:gd name="T95" fmla="*/ 2147483646 h 2551"/>
                  <a:gd name="T96" fmla="*/ 2147483646 w 2578"/>
                  <a:gd name="T97" fmla="*/ 2147483646 h 2551"/>
                  <a:gd name="T98" fmla="*/ 2147483646 w 2578"/>
                  <a:gd name="T99" fmla="*/ 2147483646 h 2551"/>
                  <a:gd name="T100" fmla="*/ 2147483646 w 2578"/>
                  <a:gd name="T101" fmla="*/ 2147483646 h 255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578" h="2551">
                    <a:moveTo>
                      <a:pt x="2242" y="1941"/>
                    </a:moveTo>
                    <a:lnTo>
                      <a:pt x="2233" y="1985"/>
                    </a:lnTo>
                    <a:lnTo>
                      <a:pt x="2206" y="2021"/>
                    </a:lnTo>
                    <a:lnTo>
                      <a:pt x="2189" y="2091"/>
                    </a:lnTo>
                    <a:lnTo>
                      <a:pt x="2145" y="2136"/>
                    </a:lnTo>
                    <a:lnTo>
                      <a:pt x="2118" y="2206"/>
                    </a:lnTo>
                    <a:lnTo>
                      <a:pt x="2206" y="2286"/>
                    </a:lnTo>
                    <a:lnTo>
                      <a:pt x="2321" y="2391"/>
                    </a:lnTo>
                    <a:lnTo>
                      <a:pt x="2383" y="2453"/>
                    </a:lnTo>
                    <a:lnTo>
                      <a:pt x="2365" y="2497"/>
                    </a:lnTo>
                    <a:lnTo>
                      <a:pt x="2321" y="2515"/>
                    </a:lnTo>
                    <a:lnTo>
                      <a:pt x="2268" y="2506"/>
                    </a:lnTo>
                    <a:lnTo>
                      <a:pt x="2224" y="2533"/>
                    </a:lnTo>
                    <a:lnTo>
                      <a:pt x="2189" y="2550"/>
                    </a:lnTo>
                    <a:lnTo>
                      <a:pt x="2092" y="2550"/>
                    </a:lnTo>
                    <a:lnTo>
                      <a:pt x="2056" y="2506"/>
                    </a:lnTo>
                    <a:lnTo>
                      <a:pt x="2012" y="2541"/>
                    </a:lnTo>
                    <a:lnTo>
                      <a:pt x="1942" y="2533"/>
                    </a:lnTo>
                    <a:lnTo>
                      <a:pt x="1871" y="2488"/>
                    </a:lnTo>
                    <a:lnTo>
                      <a:pt x="1809" y="2471"/>
                    </a:lnTo>
                    <a:lnTo>
                      <a:pt x="1809" y="2391"/>
                    </a:lnTo>
                    <a:lnTo>
                      <a:pt x="1800" y="2303"/>
                    </a:lnTo>
                    <a:lnTo>
                      <a:pt x="1800" y="2188"/>
                    </a:lnTo>
                    <a:lnTo>
                      <a:pt x="1774" y="2118"/>
                    </a:lnTo>
                    <a:lnTo>
                      <a:pt x="1677" y="2083"/>
                    </a:lnTo>
                    <a:lnTo>
                      <a:pt x="1615" y="2100"/>
                    </a:lnTo>
                    <a:lnTo>
                      <a:pt x="1597" y="2162"/>
                    </a:lnTo>
                    <a:lnTo>
                      <a:pt x="1571" y="2206"/>
                    </a:lnTo>
                    <a:lnTo>
                      <a:pt x="1483" y="2224"/>
                    </a:lnTo>
                    <a:lnTo>
                      <a:pt x="1491" y="2180"/>
                    </a:lnTo>
                    <a:lnTo>
                      <a:pt x="1509" y="2127"/>
                    </a:lnTo>
                    <a:lnTo>
                      <a:pt x="1483" y="2056"/>
                    </a:lnTo>
                    <a:lnTo>
                      <a:pt x="1518" y="1985"/>
                    </a:lnTo>
                    <a:lnTo>
                      <a:pt x="1509" y="1915"/>
                    </a:lnTo>
                    <a:lnTo>
                      <a:pt x="1465" y="1862"/>
                    </a:lnTo>
                    <a:lnTo>
                      <a:pt x="1394" y="1835"/>
                    </a:lnTo>
                    <a:lnTo>
                      <a:pt x="1324" y="1818"/>
                    </a:lnTo>
                    <a:lnTo>
                      <a:pt x="1262" y="1774"/>
                    </a:lnTo>
                    <a:lnTo>
                      <a:pt x="1209" y="1791"/>
                    </a:lnTo>
                    <a:lnTo>
                      <a:pt x="1121" y="1818"/>
                    </a:lnTo>
                    <a:lnTo>
                      <a:pt x="1024" y="1800"/>
                    </a:lnTo>
                    <a:lnTo>
                      <a:pt x="971" y="1835"/>
                    </a:lnTo>
                    <a:lnTo>
                      <a:pt x="900" y="1800"/>
                    </a:lnTo>
                    <a:lnTo>
                      <a:pt x="891" y="1721"/>
                    </a:lnTo>
                    <a:lnTo>
                      <a:pt x="891" y="1633"/>
                    </a:lnTo>
                    <a:lnTo>
                      <a:pt x="944" y="1571"/>
                    </a:lnTo>
                    <a:lnTo>
                      <a:pt x="988" y="1527"/>
                    </a:lnTo>
                    <a:lnTo>
                      <a:pt x="944" y="1483"/>
                    </a:lnTo>
                    <a:lnTo>
                      <a:pt x="856" y="1447"/>
                    </a:lnTo>
                    <a:lnTo>
                      <a:pt x="838" y="1385"/>
                    </a:lnTo>
                    <a:lnTo>
                      <a:pt x="838" y="1306"/>
                    </a:lnTo>
                    <a:lnTo>
                      <a:pt x="803" y="1244"/>
                    </a:lnTo>
                    <a:lnTo>
                      <a:pt x="741" y="1253"/>
                    </a:lnTo>
                    <a:lnTo>
                      <a:pt x="618" y="1271"/>
                    </a:lnTo>
                    <a:lnTo>
                      <a:pt x="530" y="1288"/>
                    </a:lnTo>
                    <a:lnTo>
                      <a:pt x="450" y="1253"/>
                    </a:lnTo>
                    <a:lnTo>
                      <a:pt x="388" y="1218"/>
                    </a:lnTo>
                    <a:lnTo>
                      <a:pt x="353" y="1156"/>
                    </a:lnTo>
                    <a:lnTo>
                      <a:pt x="291" y="1103"/>
                    </a:lnTo>
                    <a:lnTo>
                      <a:pt x="230" y="1015"/>
                    </a:lnTo>
                    <a:lnTo>
                      <a:pt x="185" y="953"/>
                    </a:lnTo>
                    <a:lnTo>
                      <a:pt x="106" y="891"/>
                    </a:lnTo>
                    <a:lnTo>
                      <a:pt x="44" y="821"/>
                    </a:lnTo>
                    <a:lnTo>
                      <a:pt x="0" y="759"/>
                    </a:lnTo>
                    <a:lnTo>
                      <a:pt x="53" y="697"/>
                    </a:lnTo>
                    <a:lnTo>
                      <a:pt x="124" y="706"/>
                    </a:lnTo>
                    <a:lnTo>
                      <a:pt x="185" y="741"/>
                    </a:lnTo>
                    <a:lnTo>
                      <a:pt x="194" y="688"/>
                    </a:lnTo>
                    <a:lnTo>
                      <a:pt x="203" y="618"/>
                    </a:lnTo>
                    <a:lnTo>
                      <a:pt x="291" y="583"/>
                    </a:lnTo>
                    <a:lnTo>
                      <a:pt x="353" y="583"/>
                    </a:lnTo>
                    <a:lnTo>
                      <a:pt x="344" y="530"/>
                    </a:lnTo>
                    <a:lnTo>
                      <a:pt x="362" y="477"/>
                    </a:lnTo>
                    <a:lnTo>
                      <a:pt x="424" y="468"/>
                    </a:lnTo>
                    <a:lnTo>
                      <a:pt x="433" y="415"/>
                    </a:lnTo>
                    <a:lnTo>
                      <a:pt x="362" y="380"/>
                    </a:lnTo>
                    <a:lnTo>
                      <a:pt x="309" y="344"/>
                    </a:lnTo>
                    <a:lnTo>
                      <a:pt x="397" y="309"/>
                    </a:lnTo>
                    <a:lnTo>
                      <a:pt x="450" y="274"/>
                    </a:lnTo>
                    <a:lnTo>
                      <a:pt x="494" y="221"/>
                    </a:lnTo>
                    <a:lnTo>
                      <a:pt x="530" y="159"/>
                    </a:lnTo>
                    <a:lnTo>
                      <a:pt x="609" y="115"/>
                    </a:lnTo>
                    <a:lnTo>
                      <a:pt x="680" y="97"/>
                    </a:lnTo>
                    <a:lnTo>
                      <a:pt x="715" y="159"/>
                    </a:lnTo>
                    <a:lnTo>
                      <a:pt x="768" y="203"/>
                    </a:lnTo>
                    <a:lnTo>
                      <a:pt x="812" y="177"/>
                    </a:lnTo>
                    <a:lnTo>
                      <a:pt x="874" y="212"/>
                    </a:lnTo>
                    <a:lnTo>
                      <a:pt x="900" y="274"/>
                    </a:lnTo>
                    <a:lnTo>
                      <a:pt x="971" y="256"/>
                    </a:lnTo>
                    <a:lnTo>
                      <a:pt x="1050" y="274"/>
                    </a:lnTo>
                    <a:lnTo>
                      <a:pt x="1139" y="291"/>
                    </a:lnTo>
                    <a:lnTo>
                      <a:pt x="1200" y="256"/>
                    </a:lnTo>
                    <a:lnTo>
                      <a:pt x="1289" y="327"/>
                    </a:lnTo>
                    <a:lnTo>
                      <a:pt x="1368" y="335"/>
                    </a:lnTo>
                    <a:lnTo>
                      <a:pt x="1412" y="291"/>
                    </a:lnTo>
                    <a:lnTo>
                      <a:pt x="1430" y="238"/>
                    </a:lnTo>
                    <a:lnTo>
                      <a:pt x="1483" y="274"/>
                    </a:lnTo>
                    <a:lnTo>
                      <a:pt x="1562" y="238"/>
                    </a:lnTo>
                    <a:lnTo>
                      <a:pt x="1668" y="238"/>
                    </a:lnTo>
                    <a:lnTo>
                      <a:pt x="1747" y="221"/>
                    </a:lnTo>
                    <a:lnTo>
                      <a:pt x="1747" y="159"/>
                    </a:lnTo>
                    <a:lnTo>
                      <a:pt x="1756" y="88"/>
                    </a:lnTo>
                    <a:lnTo>
                      <a:pt x="1765" y="35"/>
                    </a:lnTo>
                    <a:lnTo>
                      <a:pt x="1827" y="0"/>
                    </a:lnTo>
                    <a:lnTo>
                      <a:pt x="1897" y="53"/>
                    </a:lnTo>
                    <a:lnTo>
                      <a:pt x="1986" y="27"/>
                    </a:lnTo>
                    <a:lnTo>
                      <a:pt x="2056" y="27"/>
                    </a:lnTo>
                    <a:lnTo>
                      <a:pt x="2127" y="88"/>
                    </a:lnTo>
                    <a:lnTo>
                      <a:pt x="2206" y="115"/>
                    </a:lnTo>
                    <a:lnTo>
                      <a:pt x="2259" y="115"/>
                    </a:lnTo>
                    <a:lnTo>
                      <a:pt x="2268" y="212"/>
                    </a:lnTo>
                    <a:lnTo>
                      <a:pt x="2277" y="274"/>
                    </a:lnTo>
                    <a:lnTo>
                      <a:pt x="2321" y="335"/>
                    </a:lnTo>
                    <a:lnTo>
                      <a:pt x="2418" y="362"/>
                    </a:lnTo>
                    <a:lnTo>
                      <a:pt x="2374" y="406"/>
                    </a:lnTo>
                    <a:lnTo>
                      <a:pt x="2400" y="503"/>
                    </a:lnTo>
                    <a:lnTo>
                      <a:pt x="2427" y="609"/>
                    </a:lnTo>
                    <a:lnTo>
                      <a:pt x="2462" y="671"/>
                    </a:lnTo>
                    <a:lnTo>
                      <a:pt x="2515" y="741"/>
                    </a:lnTo>
                    <a:lnTo>
                      <a:pt x="2559" y="812"/>
                    </a:lnTo>
                    <a:lnTo>
                      <a:pt x="2577" y="865"/>
                    </a:lnTo>
                    <a:lnTo>
                      <a:pt x="2577" y="918"/>
                    </a:lnTo>
                    <a:lnTo>
                      <a:pt x="2515" y="927"/>
                    </a:lnTo>
                    <a:lnTo>
                      <a:pt x="2462" y="900"/>
                    </a:lnTo>
                    <a:lnTo>
                      <a:pt x="2400" y="900"/>
                    </a:lnTo>
                    <a:lnTo>
                      <a:pt x="2356" y="891"/>
                    </a:lnTo>
                    <a:lnTo>
                      <a:pt x="2321" y="962"/>
                    </a:lnTo>
                    <a:lnTo>
                      <a:pt x="2250" y="1006"/>
                    </a:lnTo>
                    <a:lnTo>
                      <a:pt x="2206" y="1015"/>
                    </a:lnTo>
                    <a:lnTo>
                      <a:pt x="2118" y="980"/>
                    </a:lnTo>
                    <a:lnTo>
                      <a:pt x="2047" y="988"/>
                    </a:lnTo>
                    <a:lnTo>
                      <a:pt x="2030" y="1068"/>
                    </a:lnTo>
                    <a:lnTo>
                      <a:pt x="1986" y="1094"/>
                    </a:lnTo>
                    <a:lnTo>
                      <a:pt x="1933" y="1147"/>
                    </a:lnTo>
                    <a:lnTo>
                      <a:pt x="1986" y="1200"/>
                    </a:lnTo>
                    <a:lnTo>
                      <a:pt x="2021" y="1280"/>
                    </a:lnTo>
                    <a:lnTo>
                      <a:pt x="1986" y="1324"/>
                    </a:lnTo>
                    <a:lnTo>
                      <a:pt x="1915" y="1368"/>
                    </a:lnTo>
                    <a:lnTo>
                      <a:pt x="1853" y="1315"/>
                    </a:lnTo>
                    <a:lnTo>
                      <a:pt x="1792" y="1280"/>
                    </a:lnTo>
                    <a:lnTo>
                      <a:pt x="1694" y="1306"/>
                    </a:lnTo>
                    <a:lnTo>
                      <a:pt x="1686" y="1385"/>
                    </a:lnTo>
                    <a:lnTo>
                      <a:pt x="1712" y="1447"/>
                    </a:lnTo>
                    <a:lnTo>
                      <a:pt x="1703" y="1509"/>
                    </a:lnTo>
                    <a:lnTo>
                      <a:pt x="1721" y="1571"/>
                    </a:lnTo>
                    <a:lnTo>
                      <a:pt x="1783" y="1588"/>
                    </a:lnTo>
                    <a:lnTo>
                      <a:pt x="1862" y="1615"/>
                    </a:lnTo>
                    <a:lnTo>
                      <a:pt x="1915" y="1659"/>
                    </a:lnTo>
                    <a:lnTo>
                      <a:pt x="1906" y="1791"/>
                    </a:lnTo>
                    <a:lnTo>
                      <a:pt x="1942" y="1853"/>
                    </a:lnTo>
                    <a:lnTo>
                      <a:pt x="2021" y="1871"/>
                    </a:lnTo>
                    <a:lnTo>
                      <a:pt x="2083" y="1871"/>
                    </a:lnTo>
                    <a:lnTo>
                      <a:pt x="2127" y="1915"/>
                    </a:lnTo>
                    <a:lnTo>
                      <a:pt x="2180" y="1950"/>
                    </a:lnTo>
                    <a:lnTo>
                      <a:pt x="2242" y="1941"/>
                    </a:lnTo>
                  </a:path>
                </a:pathLst>
              </a:custGeom>
              <a:solidFill>
                <a:srgbClr val="A6A6A6"/>
              </a:solidFill>
              <a:ln w="9525">
                <a:solidFill>
                  <a:sysClr val="window" lastClr="FFFFFF"/>
                </a:solidFill>
                <a:round/>
                <a:headEnd/>
                <a:tailEnd/>
              </a:ln>
            </p:spPr>
            <p:txBody>
              <a:bodyPr wrap="none"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5" name="Freeform 26">
                <a:extLst>
                  <a:ext uri="{FF2B5EF4-FFF2-40B4-BE49-F238E27FC236}">
                    <a16:creationId xmlns:a16="http://schemas.microsoft.com/office/drawing/2014/main" id="{881CE597-D161-491B-8F3B-8D9AA9883799}"/>
                  </a:ext>
                </a:extLst>
              </p:cNvPr>
              <p:cNvSpPr>
                <a:spLocks noChangeArrowheads="1"/>
              </p:cNvSpPr>
              <p:nvPr/>
            </p:nvSpPr>
            <p:spPr bwMode="auto">
              <a:xfrm>
                <a:off x="3570837" y="4102758"/>
                <a:ext cx="1238524" cy="634878"/>
              </a:xfrm>
              <a:custGeom>
                <a:avLst/>
                <a:gdLst>
                  <a:gd name="T0" fmla="*/ 2147483646 w 3893"/>
                  <a:gd name="T1" fmla="*/ 2147483646 h 2056"/>
                  <a:gd name="T2" fmla="*/ 2147483646 w 3893"/>
                  <a:gd name="T3" fmla="*/ 2147483646 h 2056"/>
                  <a:gd name="T4" fmla="*/ 2147483646 w 3893"/>
                  <a:gd name="T5" fmla="*/ 2147483646 h 2056"/>
                  <a:gd name="T6" fmla="*/ 2147483646 w 3893"/>
                  <a:gd name="T7" fmla="*/ 2147483646 h 2056"/>
                  <a:gd name="T8" fmla="*/ 2147483646 w 3893"/>
                  <a:gd name="T9" fmla="*/ 2147483646 h 2056"/>
                  <a:gd name="T10" fmla="*/ 2147483646 w 3893"/>
                  <a:gd name="T11" fmla="*/ 2147483646 h 2056"/>
                  <a:gd name="T12" fmla="*/ 2147483646 w 3893"/>
                  <a:gd name="T13" fmla="*/ 2147483646 h 2056"/>
                  <a:gd name="T14" fmla="*/ 2147483646 w 3893"/>
                  <a:gd name="T15" fmla="*/ 2147483646 h 2056"/>
                  <a:gd name="T16" fmla="*/ 2147483646 w 3893"/>
                  <a:gd name="T17" fmla="*/ 2147483646 h 2056"/>
                  <a:gd name="T18" fmla="*/ 2147483646 w 3893"/>
                  <a:gd name="T19" fmla="*/ 2147483646 h 2056"/>
                  <a:gd name="T20" fmla="*/ 2147483646 w 3893"/>
                  <a:gd name="T21" fmla="*/ 2147483646 h 2056"/>
                  <a:gd name="T22" fmla="*/ 2147483646 w 3893"/>
                  <a:gd name="T23" fmla="*/ 2147483646 h 2056"/>
                  <a:gd name="T24" fmla="*/ 2147483646 w 3893"/>
                  <a:gd name="T25" fmla="*/ 2147483646 h 2056"/>
                  <a:gd name="T26" fmla="*/ 2147483646 w 3893"/>
                  <a:gd name="T27" fmla="*/ 2147483646 h 2056"/>
                  <a:gd name="T28" fmla="*/ 2147483646 w 3893"/>
                  <a:gd name="T29" fmla="*/ 2147483646 h 2056"/>
                  <a:gd name="T30" fmla="*/ 2147483646 w 3893"/>
                  <a:gd name="T31" fmla="*/ 2147483646 h 2056"/>
                  <a:gd name="T32" fmla="*/ 2147483646 w 3893"/>
                  <a:gd name="T33" fmla="*/ 2147483646 h 2056"/>
                  <a:gd name="T34" fmla="*/ 2147483646 w 3893"/>
                  <a:gd name="T35" fmla="*/ 2147483646 h 2056"/>
                  <a:gd name="T36" fmla="*/ 2147483646 w 3893"/>
                  <a:gd name="T37" fmla="*/ 2147483646 h 2056"/>
                  <a:gd name="T38" fmla="*/ 2147483646 w 3893"/>
                  <a:gd name="T39" fmla="*/ 2147483646 h 2056"/>
                  <a:gd name="T40" fmla="*/ 2147483646 w 3893"/>
                  <a:gd name="T41" fmla="*/ 2147483646 h 2056"/>
                  <a:gd name="T42" fmla="*/ 2147483646 w 3893"/>
                  <a:gd name="T43" fmla="*/ 2147483646 h 2056"/>
                  <a:gd name="T44" fmla="*/ 2147483646 w 3893"/>
                  <a:gd name="T45" fmla="*/ 2147483646 h 2056"/>
                  <a:gd name="T46" fmla="*/ 2147483646 w 3893"/>
                  <a:gd name="T47" fmla="*/ 2147483646 h 2056"/>
                  <a:gd name="T48" fmla="*/ 2147483646 w 3893"/>
                  <a:gd name="T49" fmla="*/ 2147483646 h 2056"/>
                  <a:gd name="T50" fmla="*/ 2147483646 w 3893"/>
                  <a:gd name="T51" fmla="*/ 2147483646 h 2056"/>
                  <a:gd name="T52" fmla="*/ 2147483646 w 3893"/>
                  <a:gd name="T53" fmla="*/ 2147483646 h 2056"/>
                  <a:gd name="T54" fmla="*/ 2147483646 w 3893"/>
                  <a:gd name="T55" fmla="*/ 2147483646 h 2056"/>
                  <a:gd name="T56" fmla="*/ 2147483646 w 3893"/>
                  <a:gd name="T57" fmla="*/ 2147483646 h 2056"/>
                  <a:gd name="T58" fmla="*/ 2147483646 w 3893"/>
                  <a:gd name="T59" fmla="*/ 2147483646 h 2056"/>
                  <a:gd name="T60" fmla="*/ 2147483646 w 3893"/>
                  <a:gd name="T61" fmla="*/ 2147483646 h 2056"/>
                  <a:gd name="T62" fmla="*/ 2147483646 w 3893"/>
                  <a:gd name="T63" fmla="*/ 2147483646 h 2056"/>
                  <a:gd name="T64" fmla="*/ 2147483646 w 3893"/>
                  <a:gd name="T65" fmla="*/ 2147483646 h 2056"/>
                  <a:gd name="T66" fmla="*/ 2147483646 w 3893"/>
                  <a:gd name="T67" fmla="*/ 2147483646 h 2056"/>
                  <a:gd name="T68" fmla="*/ 2147483646 w 3893"/>
                  <a:gd name="T69" fmla="*/ 2147483646 h 2056"/>
                  <a:gd name="T70" fmla="*/ 2147483646 w 3893"/>
                  <a:gd name="T71" fmla="*/ 2147483646 h 2056"/>
                  <a:gd name="T72" fmla="*/ 2147483646 w 3893"/>
                  <a:gd name="T73" fmla="*/ 2147483646 h 2056"/>
                  <a:gd name="T74" fmla="*/ 2147483646 w 3893"/>
                  <a:gd name="T75" fmla="*/ 2147483646 h 2056"/>
                  <a:gd name="T76" fmla="*/ 2147483646 w 3893"/>
                  <a:gd name="T77" fmla="*/ 2147483646 h 2056"/>
                  <a:gd name="T78" fmla="*/ 2147483646 w 3893"/>
                  <a:gd name="T79" fmla="*/ 2147483646 h 2056"/>
                  <a:gd name="T80" fmla="*/ 2147483646 w 3893"/>
                  <a:gd name="T81" fmla="*/ 2147483646 h 2056"/>
                  <a:gd name="T82" fmla="*/ 2147483646 w 3893"/>
                  <a:gd name="T83" fmla="*/ 2147483646 h 2056"/>
                  <a:gd name="T84" fmla="*/ 2147483646 w 3893"/>
                  <a:gd name="T85" fmla="*/ 2147483646 h 2056"/>
                  <a:gd name="T86" fmla="*/ 2147483646 w 3893"/>
                  <a:gd name="T87" fmla="*/ 2147483646 h 2056"/>
                  <a:gd name="T88" fmla="*/ 2147483646 w 3893"/>
                  <a:gd name="T89" fmla="*/ 2147483646 h 2056"/>
                  <a:gd name="T90" fmla="*/ 2147483646 w 3893"/>
                  <a:gd name="T91" fmla="*/ 2147483646 h 2056"/>
                  <a:gd name="T92" fmla="*/ 2147483646 w 3893"/>
                  <a:gd name="T93" fmla="*/ 2147483646 h 2056"/>
                  <a:gd name="T94" fmla="*/ 2147483646 w 3893"/>
                  <a:gd name="T95" fmla="*/ 2147483646 h 2056"/>
                  <a:gd name="T96" fmla="*/ 2147483646 w 3893"/>
                  <a:gd name="T97" fmla="*/ 2147483646 h 2056"/>
                  <a:gd name="T98" fmla="*/ 2147483646 w 3893"/>
                  <a:gd name="T99" fmla="*/ 2147483646 h 2056"/>
                  <a:gd name="T100" fmla="*/ 2147483646 w 3893"/>
                  <a:gd name="T101" fmla="*/ 2147483646 h 2056"/>
                  <a:gd name="T102" fmla="*/ 2147483646 w 3893"/>
                  <a:gd name="T103" fmla="*/ 2147483646 h 20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893" h="2056">
                    <a:moveTo>
                      <a:pt x="97" y="1182"/>
                    </a:moveTo>
                    <a:lnTo>
                      <a:pt x="159" y="1200"/>
                    </a:lnTo>
                    <a:lnTo>
                      <a:pt x="230" y="1208"/>
                    </a:lnTo>
                    <a:lnTo>
                      <a:pt x="283" y="1244"/>
                    </a:lnTo>
                    <a:lnTo>
                      <a:pt x="335" y="1253"/>
                    </a:lnTo>
                    <a:lnTo>
                      <a:pt x="406" y="1253"/>
                    </a:lnTo>
                    <a:lnTo>
                      <a:pt x="477" y="1270"/>
                    </a:lnTo>
                    <a:lnTo>
                      <a:pt x="459" y="1217"/>
                    </a:lnTo>
                    <a:lnTo>
                      <a:pt x="556" y="1217"/>
                    </a:lnTo>
                    <a:lnTo>
                      <a:pt x="618" y="1244"/>
                    </a:lnTo>
                    <a:lnTo>
                      <a:pt x="671" y="1288"/>
                    </a:lnTo>
                    <a:lnTo>
                      <a:pt x="733" y="1253"/>
                    </a:lnTo>
                    <a:lnTo>
                      <a:pt x="794" y="1244"/>
                    </a:lnTo>
                    <a:lnTo>
                      <a:pt x="865" y="1244"/>
                    </a:lnTo>
                    <a:lnTo>
                      <a:pt x="874" y="1085"/>
                    </a:lnTo>
                    <a:lnTo>
                      <a:pt x="936" y="1094"/>
                    </a:lnTo>
                    <a:lnTo>
                      <a:pt x="944" y="1058"/>
                    </a:lnTo>
                    <a:lnTo>
                      <a:pt x="980" y="1032"/>
                    </a:lnTo>
                    <a:lnTo>
                      <a:pt x="1059" y="1076"/>
                    </a:lnTo>
                    <a:lnTo>
                      <a:pt x="1121" y="1103"/>
                    </a:lnTo>
                    <a:lnTo>
                      <a:pt x="1165" y="1094"/>
                    </a:lnTo>
                    <a:lnTo>
                      <a:pt x="1218" y="1147"/>
                    </a:lnTo>
                    <a:lnTo>
                      <a:pt x="1280" y="1155"/>
                    </a:lnTo>
                    <a:lnTo>
                      <a:pt x="1324" y="1217"/>
                    </a:lnTo>
                    <a:lnTo>
                      <a:pt x="1377" y="1261"/>
                    </a:lnTo>
                    <a:lnTo>
                      <a:pt x="1421" y="1323"/>
                    </a:lnTo>
                    <a:lnTo>
                      <a:pt x="1509" y="1358"/>
                    </a:lnTo>
                    <a:lnTo>
                      <a:pt x="1642" y="1438"/>
                    </a:lnTo>
                    <a:lnTo>
                      <a:pt x="1800" y="1420"/>
                    </a:lnTo>
                    <a:lnTo>
                      <a:pt x="1889" y="1508"/>
                    </a:lnTo>
                    <a:lnTo>
                      <a:pt x="1959" y="1517"/>
                    </a:lnTo>
                    <a:lnTo>
                      <a:pt x="2039" y="1553"/>
                    </a:lnTo>
                    <a:lnTo>
                      <a:pt x="2092" y="1553"/>
                    </a:lnTo>
                    <a:lnTo>
                      <a:pt x="2153" y="1579"/>
                    </a:lnTo>
                    <a:lnTo>
                      <a:pt x="2233" y="1579"/>
                    </a:lnTo>
                    <a:lnTo>
                      <a:pt x="2321" y="1535"/>
                    </a:lnTo>
                    <a:lnTo>
                      <a:pt x="2374" y="1561"/>
                    </a:lnTo>
                    <a:lnTo>
                      <a:pt x="2427" y="1570"/>
                    </a:lnTo>
                    <a:lnTo>
                      <a:pt x="2462" y="1561"/>
                    </a:lnTo>
                    <a:lnTo>
                      <a:pt x="2533" y="1614"/>
                    </a:lnTo>
                    <a:lnTo>
                      <a:pt x="2577" y="1667"/>
                    </a:lnTo>
                    <a:lnTo>
                      <a:pt x="2639" y="1685"/>
                    </a:lnTo>
                    <a:lnTo>
                      <a:pt x="2718" y="1711"/>
                    </a:lnTo>
                    <a:lnTo>
                      <a:pt x="2780" y="1641"/>
                    </a:lnTo>
                    <a:lnTo>
                      <a:pt x="2833" y="1694"/>
                    </a:lnTo>
                    <a:lnTo>
                      <a:pt x="2868" y="1773"/>
                    </a:lnTo>
                    <a:lnTo>
                      <a:pt x="2904" y="1817"/>
                    </a:lnTo>
                    <a:lnTo>
                      <a:pt x="2965" y="1853"/>
                    </a:lnTo>
                    <a:lnTo>
                      <a:pt x="3018" y="1861"/>
                    </a:lnTo>
                    <a:lnTo>
                      <a:pt x="3080" y="1905"/>
                    </a:lnTo>
                    <a:lnTo>
                      <a:pt x="3124" y="1950"/>
                    </a:lnTo>
                    <a:lnTo>
                      <a:pt x="3186" y="1967"/>
                    </a:lnTo>
                    <a:lnTo>
                      <a:pt x="3257" y="2003"/>
                    </a:lnTo>
                    <a:lnTo>
                      <a:pt x="3292" y="2055"/>
                    </a:lnTo>
                    <a:lnTo>
                      <a:pt x="3892" y="1853"/>
                    </a:lnTo>
                    <a:lnTo>
                      <a:pt x="3795" y="1826"/>
                    </a:lnTo>
                    <a:lnTo>
                      <a:pt x="3715" y="1800"/>
                    </a:lnTo>
                    <a:lnTo>
                      <a:pt x="3671" y="1755"/>
                    </a:lnTo>
                    <a:lnTo>
                      <a:pt x="3636" y="1729"/>
                    </a:lnTo>
                    <a:lnTo>
                      <a:pt x="3574" y="1694"/>
                    </a:lnTo>
                    <a:lnTo>
                      <a:pt x="3530" y="1729"/>
                    </a:lnTo>
                    <a:lnTo>
                      <a:pt x="3495" y="1685"/>
                    </a:lnTo>
                    <a:lnTo>
                      <a:pt x="3442" y="1694"/>
                    </a:lnTo>
                    <a:lnTo>
                      <a:pt x="3380" y="1658"/>
                    </a:lnTo>
                    <a:lnTo>
                      <a:pt x="3407" y="1614"/>
                    </a:lnTo>
                    <a:lnTo>
                      <a:pt x="3301" y="1570"/>
                    </a:lnTo>
                    <a:lnTo>
                      <a:pt x="3239" y="1579"/>
                    </a:lnTo>
                    <a:lnTo>
                      <a:pt x="3204" y="1553"/>
                    </a:lnTo>
                    <a:lnTo>
                      <a:pt x="3159" y="1597"/>
                    </a:lnTo>
                    <a:lnTo>
                      <a:pt x="3124" y="1570"/>
                    </a:lnTo>
                    <a:lnTo>
                      <a:pt x="3062" y="1605"/>
                    </a:lnTo>
                    <a:lnTo>
                      <a:pt x="3018" y="1579"/>
                    </a:lnTo>
                    <a:lnTo>
                      <a:pt x="3001" y="1526"/>
                    </a:lnTo>
                    <a:lnTo>
                      <a:pt x="2948" y="1526"/>
                    </a:lnTo>
                    <a:lnTo>
                      <a:pt x="2948" y="1473"/>
                    </a:lnTo>
                    <a:lnTo>
                      <a:pt x="2904" y="1438"/>
                    </a:lnTo>
                    <a:lnTo>
                      <a:pt x="2895" y="1385"/>
                    </a:lnTo>
                    <a:lnTo>
                      <a:pt x="2921" y="1367"/>
                    </a:lnTo>
                    <a:lnTo>
                      <a:pt x="2912" y="1297"/>
                    </a:lnTo>
                    <a:lnTo>
                      <a:pt x="2859" y="1253"/>
                    </a:lnTo>
                    <a:lnTo>
                      <a:pt x="2798" y="1235"/>
                    </a:lnTo>
                    <a:lnTo>
                      <a:pt x="2701" y="1235"/>
                    </a:lnTo>
                    <a:lnTo>
                      <a:pt x="2621" y="1191"/>
                    </a:lnTo>
                    <a:lnTo>
                      <a:pt x="2568" y="1226"/>
                    </a:lnTo>
                    <a:lnTo>
                      <a:pt x="2542" y="1182"/>
                    </a:lnTo>
                    <a:lnTo>
                      <a:pt x="2515" y="1120"/>
                    </a:lnTo>
                    <a:lnTo>
                      <a:pt x="2542" y="1058"/>
                    </a:lnTo>
                    <a:lnTo>
                      <a:pt x="2533" y="997"/>
                    </a:lnTo>
                    <a:lnTo>
                      <a:pt x="2480" y="953"/>
                    </a:lnTo>
                    <a:lnTo>
                      <a:pt x="2427" y="970"/>
                    </a:lnTo>
                    <a:lnTo>
                      <a:pt x="2409" y="917"/>
                    </a:lnTo>
                    <a:lnTo>
                      <a:pt x="2365" y="926"/>
                    </a:lnTo>
                    <a:lnTo>
                      <a:pt x="2303" y="953"/>
                    </a:lnTo>
                    <a:lnTo>
                      <a:pt x="2242" y="926"/>
                    </a:lnTo>
                    <a:lnTo>
                      <a:pt x="2242" y="882"/>
                    </a:lnTo>
                    <a:lnTo>
                      <a:pt x="2268" y="829"/>
                    </a:lnTo>
                    <a:lnTo>
                      <a:pt x="2250" y="785"/>
                    </a:lnTo>
                    <a:lnTo>
                      <a:pt x="2189" y="767"/>
                    </a:lnTo>
                    <a:lnTo>
                      <a:pt x="2224" y="714"/>
                    </a:lnTo>
                    <a:lnTo>
                      <a:pt x="2118" y="653"/>
                    </a:lnTo>
                    <a:lnTo>
                      <a:pt x="2065" y="661"/>
                    </a:lnTo>
                    <a:lnTo>
                      <a:pt x="1995" y="679"/>
                    </a:lnTo>
                    <a:lnTo>
                      <a:pt x="1950" y="635"/>
                    </a:lnTo>
                    <a:lnTo>
                      <a:pt x="1880" y="644"/>
                    </a:lnTo>
                    <a:lnTo>
                      <a:pt x="1845" y="582"/>
                    </a:lnTo>
                    <a:lnTo>
                      <a:pt x="1783" y="600"/>
                    </a:lnTo>
                    <a:lnTo>
                      <a:pt x="1730" y="555"/>
                    </a:lnTo>
                    <a:lnTo>
                      <a:pt x="1668" y="573"/>
                    </a:lnTo>
                    <a:lnTo>
                      <a:pt x="1589" y="591"/>
                    </a:lnTo>
                    <a:lnTo>
                      <a:pt x="1553" y="529"/>
                    </a:lnTo>
                    <a:lnTo>
                      <a:pt x="1492" y="555"/>
                    </a:lnTo>
                    <a:lnTo>
                      <a:pt x="1439" y="494"/>
                    </a:lnTo>
                    <a:lnTo>
                      <a:pt x="1403" y="458"/>
                    </a:lnTo>
                    <a:lnTo>
                      <a:pt x="1403" y="405"/>
                    </a:lnTo>
                    <a:lnTo>
                      <a:pt x="1342" y="370"/>
                    </a:lnTo>
                    <a:lnTo>
                      <a:pt x="1297" y="379"/>
                    </a:lnTo>
                    <a:lnTo>
                      <a:pt x="1227" y="370"/>
                    </a:lnTo>
                    <a:lnTo>
                      <a:pt x="1209" y="414"/>
                    </a:lnTo>
                    <a:lnTo>
                      <a:pt x="1165" y="432"/>
                    </a:lnTo>
                    <a:lnTo>
                      <a:pt x="1112" y="423"/>
                    </a:lnTo>
                    <a:lnTo>
                      <a:pt x="1068" y="450"/>
                    </a:lnTo>
                    <a:lnTo>
                      <a:pt x="1033" y="467"/>
                    </a:lnTo>
                    <a:lnTo>
                      <a:pt x="936" y="467"/>
                    </a:lnTo>
                    <a:lnTo>
                      <a:pt x="900" y="423"/>
                    </a:lnTo>
                    <a:lnTo>
                      <a:pt x="856" y="458"/>
                    </a:lnTo>
                    <a:lnTo>
                      <a:pt x="786" y="450"/>
                    </a:lnTo>
                    <a:lnTo>
                      <a:pt x="715" y="405"/>
                    </a:lnTo>
                    <a:lnTo>
                      <a:pt x="653" y="388"/>
                    </a:lnTo>
                    <a:lnTo>
                      <a:pt x="653" y="308"/>
                    </a:lnTo>
                    <a:lnTo>
                      <a:pt x="644" y="220"/>
                    </a:lnTo>
                    <a:lnTo>
                      <a:pt x="644" y="105"/>
                    </a:lnTo>
                    <a:lnTo>
                      <a:pt x="618" y="35"/>
                    </a:lnTo>
                    <a:lnTo>
                      <a:pt x="521" y="0"/>
                    </a:lnTo>
                    <a:lnTo>
                      <a:pt x="459" y="17"/>
                    </a:lnTo>
                    <a:lnTo>
                      <a:pt x="441" y="79"/>
                    </a:lnTo>
                    <a:lnTo>
                      <a:pt x="415" y="123"/>
                    </a:lnTo>
                    <a:lnTo>
                      <a:pt x="327" y="141"/>
                    </a:lnTo>
                    <a:lnTo>
                      <a:pt x="256" y="167"/>
                    </a:lnTo>
                    <a:lnTo>
                      <a:pt x="177" y="176"/>
                    </a:lnTo>
                    <a:lnTo>
                      <a:pt x="97" y="194"/>
                    </a:lnTo>
                    <a:lnTo>
                      <a:pt x="44" y="238"/>
                    </a:lnTo>
                    <a:lnTo>
                      <a:pt x="35" y="317"/>
                    </a:lnTo>
                    <a:lnTo>
                      <a:pt x="35" y="414"/>
                    </a:lnTo>
                    <a:lnTo>
                      <a:pt x="53" y="503"/>
                    </a:lnTo>
                    <a:lnTo>
                      <a:pt x="80" y="564"/>
                    </a:lnTo>
                    <a:lnTo>
                      <a:pt x="106" y="591"/>
                    </a:lnTo>
                    <a:lnTo>
                      <a:pt x="97" y="653"/>
                    </a:lnTo>
                    <a:lnTo>
                      <a:pt x="115" y="732"/>
                    </a:lnTo>
                    <a:lnTo>
                      <a:pt x="141" y="776"/>
                    </a:lnTo>
                    <a:lnTo>
                      <a:pt x="133" y="820"/>
                    </a:lnTo>
                    <a:lnTo>
                      <a:pt x="53" y="838"/>
                    </a:lnTo>
                    <a:lnTo>
                      <a:pt x="0" y="855"/>
                    </a:lnTo>
                    <a:lnTo>
                      <a:pt x="44" y="900"/>
                    </a:lnTo>
                    <a:lnTo>
                      <a:pt x="44" y="979"/>
                    </a:lnTo>
                    <a:lnTo>
                      <a:pt x="71" y="1032"/>
                    </a:lnTo>
                    <a:lnTo>
                      <a:pt x="80" y="1094"/>
                    </a:lnTo>
                    <a:lnTo>
                      <a:pt x="62" y="1138"/>
                    </a:lnTo>
                    <a:lnTo>
                      <a:pt x="97" y="1182"/>
                    </a:lnTo>
                  </a:path>
                </a:pathLst>
              </a:custGeom>
              <a:solidFill>
                <a:schemeClr val="bg1">
                  <a:lumMod val="65000"/>
                </a:schemeClr>
              </a:solidFill>
              <a:ln w="9525">
                <a:solidFill>
                  <a:sysClr val="window" lastClr="FFFFFF"/>
                </a:solidFill>
                <a:round/>
                <a:headEnd/>
                <a:tailEnd/>
              </a:ln>
            </p:spPr>
            <p:txBody>
              <a:bodyPr wrap="none"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1D09">
                      <a:lumMod val="40000"/>
                      <a:lumOff val="60000"/>
                    </a:srgbClr>
                  </a:solidFill>
                  <a:effectLst/>
                  <a:uLnTx/>
                  <a:uFillTx/>
                  <a:latin typeface="Calibri" panose="020F0502020204030204"/>
                  <a:ea typeface="+mn-ea"/>
                  <a:cs typeface="+mn-cs"/>
                </a:endParaRPr>
              </a:p>
            </p:txBody>
          </p:sp>
          <p:sp>
            <p:nvSpPr>
              <p:cNvPr id="46" name="Oval Callout 70">
                <a:extLst>
                  <a:ext uri="{FF2B5EF4-FFF2-40B4-BE49-F238E27FC236}">
                    <a16:creationId xmlns:a16="http://schemas.microsoft.com/office/drawing/2014/main" id="{541A671D-69F6-419C-AAED-F0182EAC150D}"/>
                  </a:ext>
                </a:extLst>
              </p:cNvPr>
              <p:cNvSpPr/>
              <p:nvPr/>
            </p:nvSpPr>
            <p:spPr>
              <a:xfrm>
                <a:off x="3838455" y="3670120"/>
                <a:ext cx="186825" cy="198808"/>
              </a:xfrm>
              <a:prstGeom prst="wedgeEllipseCallout">
                <a:avLst>
                  <a:gd name="adj1" fmla="val 530"/>
                  <a:gd name="adj2" fmla="val 171874"/>
                </a:avLst>
              </a:prstGeom>
              <a:solidFill>
                <a:srgbClr val="FFC000"/>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6</a:t>
                </a:r>
                <a:endParaRPr kumimoji="0" lang="en-US" sz="12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7" name="Oval Callout 71">
                <a:extLst>
                  <a:ext uri="{FF2B5EF4-FFF2-40B4-BE49-F238E27FC236}">
                    <a16:creationId xmlns:a16="http://schemas.microsoft.com/office/drawing/2014/main" id="{C5E895B0-CA79-4728-9468-949CD9A5FE6A}"/>
                  </a:ext>
                </a:extLst>
              </p:cNvPr>
              <p:cNvSpPr/>
              <p:nvPr/>
            </p:nvSpPr>
            <p:spPr>
              <a:xfrm>
                <a:off x="3381112" y="3910359"/>
                <a:ext cx="186825" cy="198808"/>
              </a:xfrm>
              <a:prstGeom prst="wedgeEllipseCallout">
                <a:avLst>
                  <a:gd name="adj1" fmla="val 530"/>
                  <a:gd name="adj2" fmla="val 171874"/>
                </a:avLst>
              </a:prstGeom>
              <a:solidFill>
                <a:srgbClr val="FFC000"/>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3</a:t>
                </a:r>
                <a:endParaRPr kumimoji="0" lang="en-US" sz="14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48" name="Oval Callout 72">
                <a:extLst>
                  <a:ext uri="{FF2B5EF4-FFF2-40B4-BE49-F238E27FC236}">
                    <a16:creationId xmlns:a16="http://schemas.microsoft.com/office/drawing/2014/main" id="{B3B0DCB5-57AF-47F0-9F7E-9F8D8B74CB80}"/>
                  </a:ext>
                </a:extLst>
              </p:cNvPr>
              <p:cNvSpPr/>
              <p:nvPr/>
            </p:nvSpPr>
            <p:spPr>
              <a:xfrm>
                <a:off x="3727094" y="2879705"/>
                <a:ext cx="186825" cy="198808"/>
              </a:xfrm>
              <a:prstGeom prst="wedgeEllipseCallout">
                <a:avLst>
                  <a:gd name="adj1" fmla="val 530"/>
                  <a:gd name="adj2" fmla="val 171874"/>
                </a:avLst>
              </a:prstGeom>
              <a:solidFill>
                <a:srgbClr val="FFC000"/>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1</a:t>
                </a:r>
              </a:p>
            </p:txBody>
          </p:sp>
          <p:sp>
            <p:nvSpPr>
              <p:cNvPr id="49" name="Oval Callout 73">
                <a:extLst>
                  <a:ext uri="{FF2B5EF4-FFF2-40B4-BE49-F238E27FC236}">
                    <a16:creationId xmlns:a16="http://schemas.microsoft.com/office/drawing/2014/main" id="{807C4321-D8E2-48C4-8DD3-567EEAB70F7C}"/>
                  </a:ext>
                </a:extLst>
              </p:cNvPr>
              <p:cNvSpPr/>
              <p:nvPr/>
            </p:nvSpPr>
            <p:spPr>
              <a:xfrm>
                <a:off x="3422681" y="3366132"/>
                <a:ext cx="186825" cy="198808"/>
              </a:xfrm>
              <a:prstGeom prst="wedgeEllipseCallout">
                <a:avLst>
                  <a:gd name="adj1" fmla="val 530"/>
                  <a:gd name="adj2" fmla="val 171874"/>
                </a:avLst>
              </a:prstGeom>
              <a:solidFill>
                <a:srgbClr val="FFC000"/>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2</a:t>
                </a:r>
                <a:endParaRPr kumimoji="0" lang="en-US" sz="1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50" name="Oval Callout 70">
                <a:extLst>
                  <a:ext uri="{FF2B5EF4-FFF2-40B4-BE49-F238E27FC236}">
                    <a16:creationId xmlns:a16="http://schemas.microsoft.com/office/drawing/2014/main" id="{F8E39914-B377-474A-A4E1-A70A6445EC67}"/>
                  </a:ext>
                </a:extLst>
              </p:cNvPr>
              <p:cNvSpPr/>
              <p:nvPr/>
            </p:nvSpPr>
            <p:spPr>
              <a:xfrm>
                <a:off x="4236252" y="3829298"/>
                <a:ext cx="186825" cy="198808"/>
              </a:xfrm>
              <a:prstGeom prst="wedgeEllipseCallout">
                <a:avLst>
                  <a:gd name="adj1" fmla="val 530"/>
                  <a:gd name="adj2" fmla="val 171874"/>
                </a:avLst>
              </a:prstGeom>
              <a:solidFill>
                <a:srgbClr val="FFC000"/>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7</a:t>
                </a:r>
              </a:p>
            </p:txBody>
          </p:sp>
        </p:grpSp>
        <p:pic>
          <p:nvPicPr>
            <p:cNvPr id="14" name="Imagen 13">
              <a:extLst>
                <a:ext uri="{FF2B5EF4-FFF2-40B4-BE49-F238E27FC236}">
                  <a16:creationId xmlns:a16="http://schemas.microsoft.com/office/drawing/2014/main" id="{544486BD-6A3E-4B0B-A7CC-39DD895A1EB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788" b="59091" l="26154" r="98462">
                          <a14:foregroundMark x1="89231" y1="10606" x2="89231" y2="10606"/>
                          <a14:foregroundMark x1="98462" y1="4545" x2="98462" y2="4545"/>
                          <a14:foregroundMark x1="50769" y1="59091" x2="50769" y2="59091"/>
                        </a14:backgroundRemoval>
                      </a14:imgEffect>
                    </a14:imgLayer>
                  </a14:imgProps>
                </a:ext>
              </a:extLst>
            </a:blip>
            <a:srcRect l="19026" b="40986"/>
            <a:stretch/>
          </p:blipFill>
          <p:spPr>
            <a:xfrm>
              <a:off x="7584831" y="3039914"/>
              <a:ext cx="641760" cy="474913"/>
            </a:xfrm>
            <a:prstGeom prst="rect">
              <a:avLst/>
            </a:prstGeom>
          </p:spPr>
        </p:pic>
      </p:grpSp>
      <p:sp>
        <p:nvSpPr>
          <p:cNvPr id="4" name="Oval Callout 70">
            <a:extLst>
              <a:ext uri="{FF2B5EF4-FFF2-40B4-BE49-F238E27FC236}">
                <a16:creationId xmlns:a16="http://schemas.microsoft.com/office/drawing/2014/main" id="{3EF534B1-03A5-1779-6511-F0A74AB242C4}"/>
              </a:ext>
            </a:extLst>
          </p:cNvPr>
          <p:cNvSpPr/>
          <p:nvPr/>
        </p:nvSpPr>
        <p:spPr>
          <a:xfrm>
            <a:off x="8929479" y="2947790"/>
            <a:ext cx="166415" cy="163982"/>
          </a:xfrm>
          <a:prstGeom prst="wedgeEllipseCallout">
            <a:avLst>
              <a:gd name="adj1" fmla="val 530"/>
              <a:gd name="adj2" fmla="val 171874"/>
            </a:avLst>
          </a:prstGeom>
          <a:solidFill>
            <a:srgbClr val="FFC000"/>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4</a:t>
            </a:r>
          </a:p>
        </p:txBody>
      </p:sp>
      <p:sp>
        <p:nvSpPr>
          <p:cNvPr id="5" name="Oval Callout 70">
            <a:extLst>
              <a:ext uri="{FF2B5EF4-FFF2-40B4-BE49-F238E27FC236}">
                <a16:creationId xmlns:a16="http://schemas.microsoft.com/office/drawing/2014/main" id="{53B1B290-742F-4728-1164-07747D6233E2}"/>
              </a:ext>
            </a:extLst>
          </p:cNvPr>
          <p:cNvSpPr/>
          <p:nvPr/>
        </p:nvSpPr>
        <p:spPr>
          <a:xfrm>
            <a:off x="8861646" y="3442898"/>
            <a:ext cx="166415" cy="163982"/>
          </a:xfrm>
          <a:prstGeom prst="wedgeEllipseCallout">
            <a:avLst>
              <a:gd name="adj1" fmla="val 530"/>
              <a:gd name="adj2" fmla="val 171874"/>
            </a:avLst>
          </a:prstGeom>
          <a:solidFill>
            <a:srgbClr val="FFC000"/>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5</a:t>
            </a:r>
          </a:p>
        </p:txBody>
      </p:sp>
    </p:spTree>
    <p:extLst>
      <p:ext uri="{BB962C8B-B14F-4D97-AF65-F5344CB8AC3E}">
        <p14:creationId xmlns:p14="http://schemas.microsoft.com/office/powerpoint/2010/main" val="27685132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8BD3579-2AAA-43B9-84CE-D4AEA4D5AFE6}"/>
              </a:ext>
            </a:extLst>
          </p:cNvPr>
          <p:cNvSpPr>
            <a:spLocks noGrp="1"/>
          </p:cNvSpPr>
          <p:nvPr>
            <p:ph type="body" sz="quarter" idx="39"/>
          </p:nvPr>
        </p:nvSpPr>
        <p:spPr>
          <a:xfrm>
            <a:off x="695400" y="476671"/>
            <a:ext cx="10801200" cy="590931"/>
          </a:xfrm>
        </p:spPr>
        <p:txBody>
          <a:bodyPr/>
          <a:lstStyle/>
          <a:p>
            <a:r>
              <a:rPr lang="es-CO" b="1" dirty="0">
                <a:solidFill>
                  <a:schemeClr val="tx1"/>
                </a:solidFill>
              </a:rPr>
              <a:t>5. Plan de la Organización</a:t>
            </a:r>
            <a:endParaRPr lang="es-CO" dirty="0"/>
          </a:p>
        </p:txBody>
      </p:sp>
      <p:pic>
        <p:nvPicPr>
          <p:cNvPr id="35" name="Imagen 34">
            <a:extLst>
              <a:ext uri="{FF2B5EF4-FFF2-40B4-BE49-F238E27FC236}">
                <a16:creationId xmlns:a16="http://schemas.microsoft.com/office/drawing/2014/main" id="{5330D0EA-0ECC-45AC-BB49-4203397708C8}"/>
              </a:ext>
            </a:extLst>
          </p:cNvPr>
          <p:cNvPicPr>
            <a:picLocks noChangeAspect="1"/>
          </p:cNvPicPr>
          <p:nvPr/>
        </p:nvPicPr>
        <p:blipFill rotWithShape="1">
          <a:blip r:embed="rId2"/>
          <a:srcRect l="41731" t="50000" r="38188" b="42650"/>
          <a:stretch/>
        </p:blipFill>
        <p:spPr>
          <a:xfrm>
            <a:off x="2207568" y="6225665"/>
            <a:ext cx="1512168" cy="311329"/>
          </a:xfrm>
          <a:prstGeom prst="rect">
            <a:avLst/>
          </a:prstGeom>
        </p:spPr>
      </p:pic>
      <p:pic>
        <p:nvPicPr>
          <p:cNvPr id="9" name="Imagen 8">
            <a:extLst>
              <a:ext uri="{FF2B5EF4-FFF2-40B4-BE49-F238E27FC236}">
                <a16:creationId xmlns:a16="http://schemas.microsoft.com/office/drawing/2014/main" id="{BED28809-DE4A-4EDC-B09C-2BBA566B1476}"/>
              </a:ext>
            </a:extLst>
          </p:cNvPr>
          <p:cNvPicPr>
            <a:picLocks noChangeAspect="1"/>
          </p:cNvPicPr>
          <p:nvPr/>
        </p:nvPicPr>
        <p:blipFill rotWithShape="1">
          <a:blip r:embed="rId3"/>
          <a:srcRect l="11263" t="18271" r="8184" b="12541"/>
          <a:stretch/>
        </p:blipFill>
        <p:spPr>
          <a:xfrm>
            <a:off x="558603" y="5932764"/>
            <a:ext cx="1311026" cy="604230"/>
          </a:xfrm>
          <a:prstGeom prst="rect">
            <a:avLst/>
          </a:prstGeom>
        </p:spPr>
      </p:pic>
      <p:sp>
        <p:nvSpPr>
          <p:cNvPr id="7" name="Marcador de contenido 2">
            <a:extLst>
              <a:ext uri="{FF2B5EF4-FFF2-40B4-BE49-F238E27FC236}">
                <a16:creationId xmlns:a16="http://schemas.microsoft.com/office/drawing/2014/main" id="{8DBCCB16-E59E-4B17-8152-0E4100DF7DCF}"/>
              </a:ext>
            </a:extLst>
          </p:cNvPr>
          <p:cNvSpPr txBox="1">
            <a:spLocks/>
          </p:cNvSpPr>
          <p:nvPr/>
        </p:nvSpPr>
        <p:spPr>
          <a:xfrm>
            <a:off x="523800" y="1943425"/>
            <a:ext cx="10972800" cy="42914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spc="0" baseline="0">
                <a:solidFill>
                  <a:schemeClr val="tx1"/>
                </a:solidFill>
                <a:latin typeface="Arial" panose="020B0604020202020204" pitchFamily="34" charset="0"/>
                <a:ea typeface="+mn-ea"/>
                <a:cs typeface="+mn-cs"/>
              </a:defRPr>
            </a:lvl1pPr>
            <a:lvl2pPr marL="449263" indent="-179388" algn="l" defTabSz="914400" rtl="0" eaLnBrk="1" latinLnBrk="0" hangingPunct="1">
              <a:lnSpc>
                <a:spcPct val="90000"/>
              </a:lnSpc>
              <a:spcBef>
                <a:spcPts val="500"/>
              </a:spcBef>
              <a:buFont typeface="Arial" panose="020B0604020202020204" pitchFamily="34" charset="0"/>
              <a:buChar char="•"/>
              <a:tabLst/>
              <a:defRPr sz="2000" b="0" i="0" kern="1200" spc="0" baseline="0">
                <a:solidFill>
                  <a:schemeClr val="tx1"/>
                </a:solidFill>
                <a:latin typeface="Arial" panose="020B0604020202020204" pitchFamily="34" charset="0"/>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sz="1800" b="0" i="0" kern="1200" spc="0" baseline="0">
                <a:solidFill>
                  <a:schemeClr val="tx1"/>
                </a:solidFill>
                <a:latin typeface="Arial" panose="020B0604020202020204" pitchFamily="34" charset="0"/>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CO" sz="2400" b="0" i="0" u="none" strike="noStrike" kern="1200" cap="none" spc="0" normalizeH="0" baseline="0" noProof="0" dirty="0">
              <a:ln>
                <a:noFill/>
              </a:ln>
              <a:solidFill>
                <a:srgbClr val="666666"/>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352490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8BD3579-2AAA-43B9-84CE-D4AEA4D5AFE6}"/>
              </a:ext>
            </a:extLst>
          </p:cNvPr>
          <p:cNvSpPr>
            <a:spLocks noGrp="1"/>
          </p:cNvSpPr>
          <p:nvPr>
            <p:ph type="body" sz="quarter" idx="39"/>
          </p:nvPr>
        </p:nvSpPr>
        <p:spPr>
          <a:xfrm>
            <a:off x="695400" y="476671"/>
            <a:ext cx="10801200" cy="590931"/>
          </a:xfrm>
        </p:spPr>
        <p:txBody>
          <a:bodyPr/>
          <a:lstStyle/>
          <a:p>
            <a:r>
              <a:rPr lang="es-CO" b="1" dirty="0">
                <a:solidFill>
                  <a:schemeClr val="tx1"/>
                </a:solidFill>
              </a:rPr>
              <a:t>5. Plan de la Organización</a:t>
            </a:r>
            <a:endParaRPr lang="es-CO" dirty="0"/>
          </a:p>
        </p:txBody>
      </p:sp>
      <p:pic>
        <p:nvPicPr>
          <p:cNvPr id="35" name="Imagen 34">
            <a:extLst>
              <a:ext uri="{FF2B5EF4-FFF2-40B4-BE49-F238E27FC236}">
                <a16:creationId xmlns:a16="http://schemas.microsoft.com/office/drawing/2014/main" id="{5330D0EA-0ECC-45AC-BB49-4203397708C8}"/>
              </a:ext>
            </a:extLst>
          </p:cNvPr>
          <p:cNvPicPr>
            <a:picLocks noChangeAspect="1"/>
          </p:cNvPicPr>
          <p:nvPr/>
        </p:nvPicPr>
        <p:blipFill rotWithShape="1">
          <a:blip r:embed="rId2"/>
          <a:srcRect l="41731" t="50000" r="38188" b="42650"/>
          <a:stretch/>
        </p:blipFill>
        <p:spPr>
          <a:xfrm>
            <a:off x="2207568" y="6225665"/>
            <a:ext cx="1512168" cy="311329"/>
          </a:xfrm>
          <a:prstGeom prst="rect">
            <a:avLst/>
          </a:prstGeom>
        </p:spPr>
      </p:pic>
      <p:pic>
        <p:nvPicPr>
          <p:cNvPr id="9" name="Imagen 8">
            <a:extLst>
              <a:ext uri="{FF2B5EF4-FFF2-40B4-BE49-F238E27FC236}">
                <a16:creationId xmlns:a16="http://schemas.microsoft.com/office/drawing/2014/main" id="{BED28809-DE4A-4EDC-B09C-2BBA566B1476}"/>
              </a:ext>
            </a:extLst>
          </p:cNvPr>
          <p:cNvPicPr>
            <a:picLocks noChangeAspect="1"/>
          </p:cNvPicPr>
          <p:nvPr/>
        </p:nvPicPr>
        <p:blipFill rotWithShape="1">
          <a:blip r:embed="rId3"/>
          <a:srcRect l="11263" t="18271" r="8184" b="12541"/>
          <a:stretch/>
        </p:blipFill>
        <p:spPr>
          <a:xfrm>
            <a:off x="558603" y="5932764"/>
            <a:ext cx="1311026" cy="604230"/>
          </a:xfrm>
          <a:prstGeom prst="rect">
            <a:avLst/>
          </a:prstGeom>
        </p:spPr>
      </p:pic>
      <p:sp>
        <p:nvSpPr>
          <p:cNvPr id="7" name="Marcador de contenido 2">
            <a:extLst>
              <a:ext uri="{FF2B5EF4-FFF2-40B4-BE49-F238E27FC236}">
                <a16:creationId xmlns:a16="http://schemas.microsoft.com/office/drawing/2014/main" id="{8DBCCB16-E59E-4B17-8152-0E4100DF7DCF}"/>
              </a:ext>
            </a:extLst>
          </p:cNvPr>
          <p:cNvSpPr txBox="1">
            <a:spLocks/>
          </p:cNvSpPr>
          <p:nvPr/>
        </p:nvSpPr>
        <p:spPr>
          <a:xfrm>
            <a:off x="523800" y="1943425"/>
            <a:ext cx="10972800" cy="42914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spc="0" baseline="0">
                <a:solidFill>
                  <a:schemeClr val="tx1"/>
                </a:solidFill>
                <a:latin typeface="Arial" panose="020B0604020202020204" pitchFamily="34" charset="0"/>
                <a:ea typeface="+mn-ea"/>
                <a:cs typeface="+mn-cs"/>
              </a:defRPr>
            </a:lvl1pPr>
            <a:lvl2pPr marL="449263" indent="-179388" algn="l" defTabSz="914400" rtl="0" eaLnBrk="1" latinLnBrk="0" hangingPunct="1">
              <a:lnSpc>
                <a:spcPct val="90000"/>
              </a:lnSpc>
              <a:spcBef>
                <a:spcPts val="500"/>
              </a:spcBef>
              <a:buFont typeface="Arial" panose="020B0604020202020204" pitchFamily="34" charset="0"/>
              <a:buChar char="•"/>
              <a:tabLst/>
              <a:defRPr sz="2000" b="0" i="0" kern="1200" spc="0" baseline="0">
                <a:solidFill>
                  <a:schemeClr val="tx1"/>
                </a:solidFill>
                <a:latin typeface="Arial" panose="020B0604020202020204" pitchFamily="34" charset="0"/>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sz="1800" b="0" i="0" kern="1200" spc="0" baseline="0">
                <a:solidFill>
                  <a:schemeClr val="tx1"/>
                </a:solidFill>
                <a:latin typeface="Arial" panose="020B0604020202020204" pitchFamily="34" charset="0"/>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CO" sz="2400" b="0" i="0" u="none" strike="noStrike" kern="1200" cap="none" spc="0" normalizeH="0" baseline="0" noProof="0" dirty="0">
              <a:ln>
                <a:noFill/>
              </a:ln>
              <a:solidFill>
                <a:srgbClr val="666666"/>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717365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8BD3579-2AAA-43B9-84CE-D4AEA4D5AFE6}"/>
              </a:ext>
            </a:extLst>
          </p:cNvPr>
          <p:cNvSpPr>
            <a:spLocks noGrp="1"/>
          </p:cNvSpPr>
          <p:nvPr>
            <p:ph type="body" sz="quarter" idx="39"/>
          </p:nvPr>
        </p:nvSpPr>
        <p:spPr>
          <a:xfrm>
            <a:off x="695400" y="476671"/>
            <a:ext cx="10801200" cy="590931"/>
          </a:xfrm>
        </p:spPr>
        <p:txBody>
          <a:bodyPr/>
          <a:lstStyle/>
          <a:p>
            <a:r>
              <a:rPr lang="es-CO" b="1" dirty="0">
                <a:solidFill>
                  <a:schemeClr val="tx1"/>
                </a:solidFill>
              </a:rPr>
              <a:t>5. Plan de la Organización</a:t>
            </a:r>
            <a:endParaRPr lang="es-CO" dirty="0"/>
          </a:p>
        </p:txBody>
      </p:sp>
      <p:pic>
        <p:nvPicPr>
          <p:cNvPr id="35" name="Imagen 34">
            <a:extLst>
              <a:ext uri="{FF2B5EF4-FFF2-40B4-BE49-F238E27FC236}">
                <a16:creationId xmlns:a16="http://schemas.microsoft.com/office/drawing/2014/main" id="{5330D0EA-0ECC-45AC-BB49-4203397708C8}"/>
              </a:ext>
            </a:extLst>
          </p:cNvPr>
          <p:cNvPicPr>
            <a:picLocks noChangeAspect="1"/>
          </p:cNvPicPr>
          <p:nvPr/>
        </p:nvPicPr>
        <p:blipFill rotWithShape="1">
          <a:blip r:embed="rId2"/>
          <a:srcRect l="41731" t="50000" r="38188" b="42650"/>
          <a:stretch/>
        </p:blipFill>
        <p:spPr>
          <a:xfrm>
            <a:off x="2207568" y="6225665"/>
            <a:ext cx="1512168" cy="311329"/>
          </a:xfrm>
          <a:prstGeom prst="rect">
            <a:avLst/>
          </a:prstGeom>
        </p:spPr>
      </p:pic>
      <p:pic>
        <p:nvPicPr>
          <p:cNvPr id="9" name="Imagen 8">
            <a:extLst>
              <a:ext uri="{FF2B5EF4-FFF2-40B4-BE49-F238E27FC236}">
                <a16:creationId xmlns:a16="http://schemas.microsoft.com/office/drawing/2014/main" id="{BED28809-DE4A-4EDC-B09C-2BBA566B1476}"/>
              </a:ext>
            </a:extLst>
          </p:cNvPr>
          <p:cNvPicPr>
            <a:picLocks noChangeAspect="1"/>
          </p:cNvPicPr>
          <p:nvPr/>
        </p:nvPicPr>
        <p:blipFill rotWithShape="1">
          <a:blip r:embed="rId3"/>
          <a:srcRect l="11263" t="18271" r="8184" b="12541"/>
          <a:stretch/>
        </p:blipFill>
        <p:spPr>
          <a:xfrm>
            <a:off x="558603" y="5932764"/>
            <a:ext cx="1311026" cy="604230"/>
          </a:xfrm>
          <a:prstGeom prst="rect">
            <a:avLst/>
          </a:prstGeom>
        </p:spPr>
      </p:pic>
      <p:sp>
        <p:nvSpPr>
          <p:cNvPr id="7" name="Marcador de contenido 2">
            <a:extLst>
              <a:ext uri="{FF2B5EF4-FFF2-40B4-BE49-F238E27FC236}">
                <a16:creationId xmlns:a16="http://schemas.microsoft.com/office/drawing/2014/main" id="{8DBCCB16-E59E-4B17-8152-0E4100DF7DCF}"/>
              </a:ext>
            </a:extLst>
          </p:cNvPr>
          <p:cNvSpPr txBox="1">
            <a:spLocks/>
          </p:cNvSpPr>
          <p:nvPr/>
        </p:nvSpPr>
        <p:spPr>
          <a:xfrm>
            <a:off x="523800" y="1943425"/>
            <a:ext cx="10972800" cy="42914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spc="0" baseline="0">
                <a:solidFill>
                  <a:schemeClr val="tx1"/>
                </a:solidFill>
                <a:latin typeface="Arial" panose="020B0604020202020204" pitchFamily="34" charset="0"/>
                <a:ea typeface="+mn-ea"/>
                <a:cs typeface="+mn-cs"/>
              </a:defRPr>
            </a:lvl1pPr>
            <a:lvl2pPr marL="449263" indent="-179388" algn="l" defTabSz="914400" rtl="0" eaLnBrk="1" latinLnBrk="0" hangingPunct="1">
              <a:lnSpc>
                <a:spcPct val="90000"/>
              </a:lnSpc>
              <a:spcBef>
                <a:spcPts val="500"/>
              </a:spcBef>
              <a:buFont typeface="Arial" panose="020B0604020202020204" pitchFamily="34" charset="0"/>
              <a:buChar char="•"/>
              <a:tabLst/>
              <a:defRPr sz="2000" b="0" i="0" kern="1200" spc="0" baseline="0">
                <a:solidFill>
                  <a:schemeClr val="tx1"/>
                </a:solidFill>
                <a:latin typeface="Arial" panose="020B0604020202020204" pitchFamily="34" charset="0"/>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sz="1800" b="0" i="0" kern="1200" spc="0" baseline="0">
                <a:solidFill>
                  <a:schemeClr val="tx1"/>
                </a:solidFill>
                <a:latin typeface="Arial" panose="020B0604020202020204" pitchFamily="34" charset="0"/>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CO" sz="2400" b="0" i="0" u="none" strike="noStrike" kern="1200" cap="none" spc="0" normalizeH="0" baseline="0" noProof="0" dirty="0">
              <a:ln>
                <a:noFill/>
              </a:ln>
              <a:solidFill>
                <a:srgbClr val="666666"/>
              </a:solidFill>
              <a:effectLst/>
              <a:uLnTx/>
              <a:uFillTx/>
              <a:latin typeface="Arial" panose="020B0604020202020204" pitchFamily="34" charset="0"/>
              <a:ea typeface="+mn-ea"/>
              <a:cs typeface="+mn-cs"/>
            </a:endParaRPr>
          </a:p>
        </p:txBody>
      </p:sp>
      <p:sp>
        <p:nvSpPr>
          <p:cNvPr id="6" name="Marcador de contenido 2">
            <a:extLst>
              <a:ext uri="{FF2B5EF4-FFF2-40B4-BE49-F238E27FC236}">
                <a16:creationId xmlns:a16="http://schemas.microsoft.com/office/drawing/2014/main" id="{A845030B-4AF6-46E8-8E34-C70B3FACE6C4}"/>
              </a:ext>
            </a:extLst>
          </p:cNvPr>
          <p:cNvSpPr txBox="1">
            <a:spLocks/>
          </p:cNvSpPr>
          <p:nvPr/>
        </p:nvSpPr>
        <p:spPr>
          <a:xfrm>
            <a:off x="558603" y="2044693"/>
            <a:ext cx="8229600" cy="3262379"/>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spc="0" baseline="0">
                <a:solidFill>
                  <a:schemeClr val="tx1"/>
                </a:solidFill>
                <a:latin typeface="Arial" panose="020B0604020202020204" pitchFamily="34" charset="0"/>
                <a:ea typeface="+mn-ea"/>
                <a:cs typeface="+mn-cs"/>
              </a:defRPr>
            </a:lvl1pPr>
            <a:lvl2pPr marL="449263" indent="-179388" algn="l" defTabSz="914400" rtl="0" eaLnBrk="1" latinLnBrk="0" hangingPunct="1">
              <a:lnSpc>
                <a:spcPct val="90000"/>
              </a:lnSpc>
              <a:spcBef>
                <a:spcPts val="500"/>
              </a:spcBef>
              <a:buFont typeface="Arial" panose="020B0604020202020204" pitchFamily="34" charset="0"/>
              <a:buChar char="•"/>
              <a:tabLst/>
              <a:defRPr sz="2000" b="0" i="0" kern="1200" spc="0" baseline="0">
                <a:solidFill>
                  <a:schemeClr val="tx1"/>
                </a:solidFill>
                <a:latin typeface="Arial" panose="020B0604020202020204" pitchFamily="34" charset="0"/>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sz="1800" b="0" i="0" kern="1200" spc="0" baseline="0">
                <a:solidFill>
                  <a:schemeClr val="tx1"/>
                </a:solidFill>
                <a:latin typeface="Arial" panose="020B0604020202020204" pitchFamily="34" charset="0"/>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CO" sz="2000" b="0" i="0" u="none" strike="noStrike" kern="1200" cap="none" spc="0" normalizeH="0" baseline="0" noProof="0" dirty="0">
                <a:ln>
                  <a:noFill/>
                </a:ln>
                <a:solidFill>
                  <a:srgbClr val="666666"/>
                </a:solidFill>
                <a:effectLst/>
                <a:uLnTx/>
                <a:uFillTx/>
                <a:latin typeface="Arial" panose="020B0604020202020204" pitchFamily="34" charset="0"/>
                <a:ea typeface="+mn-ea"/>
                <a:cs typeface="+mn-cs"/>
              </a:rPr>
              <a:t>CONSIDERACIONES</a:t>
            </a:r>
          </a:p>
        </p:txBody>
      </p:sp>
    </p:spTree>
    <p:extLst>
      <p:ext uri="{BB962C8B-B14F-4D97-AF65-F5344CB8AC3E}">
        <p14:creationId xmlns:p14="http://schemas.microsoft.com/office/powerpoint/2010/main" val="12889001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2">
            <a:extLst>
              <a:ext uri="{FF2B5EF4-FFF2-40B4-BE49-F238E27FC236}">
                <a16:creationId xmlns:a16="http://schemas.microsoft.com/office/drawing/2014/main" id="{8DBCCB16-E59E-4B17-8152-0E4100DF7DCF}"/>
              </a:ext>
            </a:extLst>
          </p:cNvPr>
          <p:cNvSpPr txBox="1">
            <a:spLocks/>
          </p:cNvSpPr>
          <p:nvPr/>
        </p:nvSpPr>
        <p:spPr>
          <a:xfrm>
            <a:off x="523800" y="1943425"/>
            <a:ext cx="10972800" cy="42914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spc="0" baseline="0">
                <a:solidFill>
                  <a:schemeClr val="tx1"/>
                </a:solidFill>
                <a:latin typeface="Arial" panose="020B0604020202020204" pitchFamily="34" charset="0"/>
                <a:ea typeface="+mn-ea"/>
                <a:cs typeface="+mn-cs"/>
              </a:defRPr>
            </a:lvl1pPr>
            <a:lvl2pPr marL="449263" indent="-179388" algn="l" defTabSz="914400" rtl="0" eaLnBrk="1" latinLnBrk="0" hangingPunct="1">
              <a:lnSpc>
                <a:spcPct val="90000"/>
              </a:lnSpc>
              <a:spcBef>
                <a:spcPts val="500"/>
              </a:spcBef>
              <a:buFont typeface="Arial" panose="020B0604020202020204" pitchFamily="34" charset="0"/>
              <a:buChar char="•"/>
              <a:tabLst/>
              <a:defRPr sz="2000" b="0" i="0" kern="1200" spc="0" baseline="0">
                <a:solidFill>
                  <a:schemeClr val="tx1"/>
                </a:solidFill>
                <a:latin typeface="Arial" panose="020B0604020202020204" pitchFamily="34" charset="0"/>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sz="1800" b="0" i="0" kern="1200" spc="0" baseline="0">
                <a:solidFill>
                  <a:schemeClr val="tx1"/>
                </a:solidFill>
                <a:latin typeface="Arial" panose="020B0604020202020204" pitchFamily="34" charset="0"/>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CO" sz="2400" b="0" i="0" u="none" strike="noStrike" kern="1200" cap="none" spc="0" normalizeH="0" baseline="0" noProof="0" dirty="0">
              <a:ln>
                <a:noFill/>
              </a:ln>
              <a:solidFill>
                <a:srgbClr val="666666"/>
              </a:solidFill>
              <a:effectLst/>
              <a:uLnTx/>
              <a:uFillTx/>
              <a:latin typeface="Arial" panose="020B0604020202020204" pitchFamily="34" charset="0"/>
              <a:ea typeface="+mn-ea"/>
              <a:cs typeface="+mn-cs"/>
            </a:endParaRPr>
          </a:p>
        </p:txBody>
      </p:sp>
      <p:sp>
        <p:nvSpPr>
          <p:cNvPr id="4" name="CuadroTexto 3">
            <a:extLst>
              <a:ext uri="{FF2B5EF4-FFF2-40B4-BE49-F238E27FC236}">
                <a16:creationId xmlns:a16="http://schemas.microsoft.com/office/drawing/2014/main" id="{68675BDD-F392-4CD4-BA8E-32DE9384323D}"/>
              </a:ext>
            </a:extLst>
          </p:cNvPr>
          <p:cNvSpPr txBox="1"/>
          <p:nvPr/>
        </p:nvSpPr>
        <p:spPr>
          <a:xfrm>
            <a:off x="7129670" y="2921909"/>
            <a:ext cx="4385868"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altLang="es-CO" sz="1800" b="0" i="0" u="none" strike="noStrike" kern="1200" cap="none" spc="0" normalizeH="0" baseline="0" noProof="0" dirty="0">
              <a:ln>
                <a:noFill/>
              </a:ln>
              <a:solidFill>
                <a:srgbClr val="666666">
                  <a:lumMod val="50000"/>
                </a:srgbClr>
              </a:solidFill>
              <a:effectLst/>
              <a:uLnTx/>
              <a:uFillTx/>
              <a:latin typeface="Arial" panose="020B06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altLang="es-CO" sz="1800" b="0" i="0" u="none" strike="noStrike" kern="1200" cap="none" spc="0" normalizeH="0" baseline="0" noProof="0" dirty="0">
              <a:ln>
                <a:noFill/>
              </a:ln>
              <a:solidFill>
                <a:srgbClr val="666666">
                  <a:lumMod val="50000"/>
                </a:srgbClr>
              </a:solidFill>
              <a:effectLst/>
              <a:uLnTx/>
              <a:uFillTx/>
              <a:latin typeface="Arial" panose="020B06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srgbClr val="666666">
                  <a:lumMod val="50000"/>
                </a:srgbClr>
              </a:solidFill>
              <a:effectLst/>
              <a:uLnTx/>
              <a:uFillTx/>
              <a:latin typeface="Arial" panose="020B0604020202020204"/>
              <a:ea typeface="+mn-ea"/>
              <a:cs typeface="+mn-cs"/>
            </a:endParaRPr>
          </a:p>
        </p:txBody>
      </p:sp>
      <p:pic>
        <p:nvPicPr>
          <p:cNvPr id="35" name="Imagen 34">
            <a:extLst>
              <a:ext uri="{FF2B5EF4-FFF2-40B4-BE49-F238E27FC236}">
                <a16:creationId xmlns:a16="http://schemas.microsoft.com/office/drawing/2014/main" id="{5330D0EA-0ECC-45AC-BB49-4203397708C8}"/>
              </a:ext>
            </a:extLst>
          </p:cNvPr>
          <p:cNvPicPr>
            <a:picLocks noChangeAspect="1"/>
          </p:cNvPicPr>
          <p:nvPr/>
        </p:nvPicPr>
        <p:blipFill rotWithShape="1">
          <a:blip r:embed="rId2"/>
          <a:srcRect l="41731" t="50000" r="38188" b="42650"/>
          <a:stretch/>
        </p:blipFill>
        <p:spPr>
          <a:xfrm>
            <a:off x="1519881" y="6347034"/>
            <a:ext cx="1512168" cy="311329"/>
          </a:xfrm>
          <a:prstGeom prst="rect">
            <a:avLst/>
          </a:prstGeom>
        </p:spPr>
      </p:pic>
      <p:pic>
        <p:nvPicPr>
          <p:cNvPr id="28" name="Imagen 27">
            <a:extLst>
              <a:ext uri="{FF2B5EF4-FFF2-40B4-BE49-F238E27FC236}">
                <a16:creationId xmlns:a16="http://schemas.microsoft.com/office/drawing/2014/main" id="{0DCCF39F-890F-4345-99C6-CC247F0FDBFE}"/>
              </a:ext>
            </a:extLst>
          </p:cNvPr>
          <p:cNvPicPr>
            <a:picLocks noChangeAspect="1"/>
          </p:cNvPicPr>
          <p:nvPr/>
        </p:nvPicPr>
        <p:blipFill rotWithShape="1">
          <a:blip r:embed="rId3"/>
          <a:srcRect l="11263" t="18271" r="8184" b="12541"/>
          <a:stretch/>
        </p:blipFill>
        <p:spPr>
          <a:xfrm>
            <a:off x="167276" y="6135650"/>
            <a:ext cx="1296916" cy="597725"/>
          </a:xfrm>
          <a:prstGeom prst="rect">
            <a:avLst/>
          </a:prstGeom>
        </p:spPr>
      </p:pic>
      <p:sp>
        <p:nvSpPr>
          <p:cNvPr id="32" name="Marcador de texto 2">
            <a:extLst>
              <a:ext uri="{FF2B5EF4-FFF2-40B4-BE49-F238E27FC236}">
                <a16:creationId xmlns:a16="http://schemas.microsoft.com/office/drawing/2014/main" id="{F1707420-2C9E-42A6-AE7B-FB5D9FBE1F6B}"/>
              </a:ext>
            </a:extLst>
          </p:cNvPr>
          <p:cNvSpPr txBox="1">
            <a:spLocks/>
          </p:cNvSpPr>
          <p:nvPr/>
        </p:nvSpPr>
        <p:spPr>
          <a:xfrm>
            <a:off x="1013452" y="380680"/>
            <a:ext cx="10801200" cy="590931"/>
          </a:xfrm>
          <a:prstGeom prst="rect">
            <a:avLst/>
          </a:prstGeom>
        </p:spPr>
        <p:txBody>
          <a:bodyPr vert="horz" wrap="square" lIns="91440" tIns="45720" rIns="91440" bIns="45720" rtlCol="0" anchor="t" anchorCtr="0">
            <a:spAutoFit/>
          </a:bodyPr>
          <a:lstStyle>
            <a:lvl1pPr marL="0" indent="0" algn="l" defTabSz="914400" rtl="0" eaLnBrk="1" latinLnBrk="0" hangingPunct="1">
              <a:lnSpc>
                <a:spcPct val="90000"/>
              </a:lnSpc>
              <a:spcBef>
                <a:spcPts val="1000"/>
              </a:spcBef>
              <a:buFontTx/>
              <a:buNone/>
              <a:defRPr lang="en-US" sz="3600" b="1" i="0" kern="0" cap="none" spc="0" normalizeH="0" baseline="0" smtClean="0">
                <a:solidFill>
                  <a:schemeClr val="tx1"/>
                </a:solidFill>
                <a:latin typeface="Arial" panose="020B0604020202020204" pitchFamily="34" charset="0"/>
                <a:ea typeface="+mj-ea"/>
                <a:cs typeface="+mj-cs"/>
              </a:defRPr>
            </a:lvl1pPr>
            <a:lvl2pPr marL="449263" indent="-179388" algn="l" defTabSz="914400" rtl="0" eaLnBrk="1" latinLnBrk="0" hangingPunct="1">
              <a:lnSpc>
                <a:spcPct val="90000"/>
              </a:lnSpc>
              <a:spcBef>
                <a:spcPts val="500"/>
              </a:spcBef>
              <a:buFont typeface="Arial" panose="020B0604020202020204" pitchFamily="34" charset="0"/>
              <a:buChar char="•"/>
              <a:tabLst/>
              <a:defRPr lang="en-US" sz="1800" b="0" i="0" kern="1200" spc="0" baseline="0" smtClean="0">
                <a:solidFill>
                  <a:schemeClr val="tx1"/>
                </a:solidFill>
                <a:latin typeface="+mn-lt"/>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lang="en-US" sz="1800" b="0" i="0" kern="1200" spc="0" baseline="0" smtClean="0">
                <a:solidFill>
                  <a:schemeClr val="tx1"/>
                </a:solidFill>
                <a:latin typeface="+mn-lt"/>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lang="en-US" sz="1800" b="0" i="0" kern="1200" spc="0" baseline="0" smtClean="0">
                <a:solidFill>
                  <a:schemeClr val="tx1"/>
                </a:solidFill>
                <a:latin typeface="+mn-lt"/>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lang="es-ES_tradnl" sz="1800" b="0" i="0" kern="1200" spc="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s-ES" sz="3600" b="1" i="0" u="none" strike="noStrike" kern="0" cap="none" spc="0" normalizeH="0" baseline="0" noProof="0" dirty="0">
                <a:ln>
                  <a:noFill/>
                </a:ln>
                <a:solidFill>
                  <a:srgbClr val="EAEAEA">
                    <a:lumMod val="10000"/>
                  </a:srgbClr>
                </a:solidFill>
                <a:effectLst/>
                <a:uLnTx/>
                <a:uFillTx/>
                <a:latin typeface="Arial" panose="020B0604020202020204" pitchFamily="34" charset="0"/>
                <a:ea typeface="+mj-ea"/>
                <a:cs typeface="+mj-cs"/>
              </a:rPr>
              <a:t>M</a:t>
            </a:r>
            <a:r>
              <a:rPr kumimoji="0" lang="es-CO" sz="3600" b="1" i="0" u="none" strike="noStrike" kern="0" cap="none" spc="0" normalizeH="0" baseline="0" noProof="0" dirty="0">
                <a:ln>
                  <a:noFill/>
                </a:ln>
                <a:solidFill>
                  <a:srgbClr val="EAEAEA">
                    <a:lumMod val="10000"/>
                  </a:srgbClr>
                </a:solidFill>
                <a:effectLst/>
                <a:uLnTx/>
                <a:uFillTx/>
                <a:latin typeface="Arial" panose="020B0604020202020204" pitchFamily="34" charset="0"/>
                <a:ea typeface="+mj-ea"/>
                <a:cs typeface="+mj-cs"/>
              </a:rPr>
              <a:t>apa de Canales Districol cierre 2022.</a:t>
            </a:r>
          </a:p>
        </p:txBody>
      </p:sp>
    </p:spTree>
    <p:extLst>
      <p:ext uri="{BB962C8B-B14F-4D97-AF65-F5344CB8AC3E}">
        <p14:creationId xmlns:p14="http://schemas.microsoft.com/office/powerpoint/2010/main" val="22604350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8BD3579-2AAA-43B9-84CE-D4AEA4D5AFE6}"/>
              </a:ext>
            </a:extLst>
          </p:cNvPr>
          <p:cNvSpPr>
            <a:spLocks noGrp="1"/>
          </p:cNvSpPr>
          <p:nvPr>
            <p:ph type="body" sz="quarter" idx="39"/>
          </p:nvPr>
        </p:nvSpPr>
        <p:spPr>
          <a:xfrm>
            <a:off x="695400" y="476671"/>
            <a:ext cx="10801200" cy="590931"/>
          </a:xfrm>
        </p:spPr>
        <p:txBody>
          <a:bodyPr/>
          <a:lstStyle/>
          <a:p>
            <a:r>
              <a:rPr lang="es-CO" b="1" dirty="0">
                <a:solidFill>
                  <a:schemeClr val="tx1"/>
                </a:solidFill>
              </a:rPr>
              <a:t>5. Plan de la Organización</a:t>
            </a:r>
            <a:endParaRPr lang="es-CO" dirty="0"/>
          </a:p>
        </p:txBody>
      </p:sp>
      <p:pic>
        <p:nvPicPr>
          <p:cNvPr id="35" name="Imagen 34">
            <a:extLst>
              <a:ext uri="{FF2B5EF4-FFF2-40B4-BE49-F238E27FC236}">
                <a16:creationId xmlns:a16="http://schemas.microsoft.com/office/drawing/2014/main" id="{5330D0EA-0ECC-45AC-BB49-4203397708C8}"/>
              </a:ext>
            </a:extLst>
          </p:cNvPr>
          <p:cNvPicPr>
            <a:picLocks noChangeAspect="1"/>
          </p:cNvPicPr>
          <p:nvPr/>
        </p:nvPicPr>
        <p:blipFill rotWithShape="1">
          <a:blip r:embed="rId3"/>
          <a:srcRect l="41731" t="50000" r="38188" b="42650"/>
          <a:stretch/>
        </p:blipFill>
        <p:spPr>
          <a:xfrm>
            <a:off x="2207568" y="6225665"/>
            <a:ext cx="1512168" cy="311329"/>
          </a:xfrm>
          <a:prstGeom prst="rect">
            <a:avLst/>
          </a:prstGeom>
        </p:spPr>
      </p:pic>
      <p:pic>
        <p:nvPicPr>
          <p:cNvPr id="9" name="Imagen 8">
            <a:extLst>
              <a:ext uri="{FF2B5EF4-FFF2-40B4-BE49-F238E27FC236}">
                <a16:creationId xmlns:a16="http://schemas.microsoft.com/office/drawing/2014/main" id="{BED28809-DE4A-4EDC-B09C-2BBA566B1476}"/>
              </a:ext>
            </a:extLst>
          </p:cNvPr>
          <p:cNvPicPr>
            <a:picLocks noChangeAspect="1"/>
          </p:cNvPicPr>
          <p:nvPr/>
        </p:nvPicPr>
        <p:blipFill rotWithShape="1">
          <a:blip r:embed="rId4"/>
          <a:srcRect l="11263" t="18271" r="8184" b="12541"/>
          <a:stretch/>
        </p:blipFill>
        <p:spPr>
          <a:xfrm>
            <a:off x="558603" y="5932764"/>
            <a:ext cx="1311026" cy="604230"/>
          </a:xfrm>
          <a:prstGeom prst="rect">
            <a:avLst/>
          </a:prstGeom>
        </p:spPr>
      </p:pic>
      <p:sp>
        <p:nvSpPr>
          <p:cNvPr id="7" name="Marcador de contenido 2">
            <a:extLst>
              <a:ext uri="{FF2B5EF4-FFF2-40B4-BE49-F238E27FC236}">
                <a16:creationId xmlns:a16="http://schemas.microsoft.com/office/drawing/2014/main" id="{8DBCCB16-E59E-4B17-8152-0E4100DF7DCF}"/>
              </a:ext>
            </a:extLst>
          </p:cNvPr>
          <p:cNvSpPr txBox="1">
            <a:spLocks/>
          </p:cNvSpPr>
          <p:nvPr/>
        </p:nvSpPr>
        <p:spPr>
          <a:xfrm>
            <a:off x="523800" y="1943425"/>
            <a:ext cx="10972800" cy="42914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spc="0" baseline="0">
                <a:solidFill>
                  <a:schemeClr val="tx1"/>
                </a:solidFill>
                <a:latin typeface="Arial" panose="020B0604020202020204" pitchFamily="34" charset="0"/>
                <a:ea typeface="+mn-ea"/>
                <a:cs typeface="+mn-cs"/>
              </a:defRPr>
            </a:lvl1pPr>
            <a:lvl2pPr marL="449263" indent="-179388" algn="l" defTabSz="914400" rtl="0" eaLnBrk="1" latinLnBrk="0" hangingPunct="1">
              <a:lnSpc>
                <a:spcPct val="90000"/>
              </a:lnSpc>
              <a:spcBef>
                <a:spcPts val="500"/>
              </a:spcBef>
              <a:buFont typeface="Arial" panose="020B0604020202020204" pitchFamily="34" charset="0"/>
              <a:buChar char="•"/>
              <a:tabLst/>
              <a:defRPr sz="2000" b="0" i="0" kern="1200" spc="0" baseline="0">
                <a:solidFill>
                  <a:schemeClr val="tx1"/>
                </a:solidFill>
                <a:latin typeface="Arial" panose="020B0604020202020204" pitchFamily="34" charset="0"/>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sz="1800" b="0" i="0" kern="1200" spc="0" baseline="0">
                <a:solidFill>
                  <a:schemeClr val="tx1"/>
                </a:solidFill>
                <a:latin typeface="Arial" panose="020B0604020202020204" pitchFamily="34" charset="0"/>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CO" sz="2400" b="0" i="0" u="none" strike="noStrike" kern="1200" cap="none" spc="0" normalizeH="0" baseline="0" noProof="0" dirty="0">
              <a:ln>
                <a:noFill/>
              </a:ln>
              <a:solidFill>
                <a:srgbClr val="666666"/>
              </a:solidFill>
              <a:effectLst/>
              <a:uLnTx/>
              <a:uFillTx/>
              <a:latin typeface="Arial" panose="020B0604020202020204" pitchFamily="34" charset="0"/>
              <a:ea typeface="+mn-ea"/>
              <a:cs typeface="+mn-cs"/>
            </a:endParaRPr>
          </a:p>
        </p:txBody>
      </p:sp>
      <p:sp>
        <p:nvSpPr>
          <p:cNvPr id="8" name="CuadroTexto 7">
            <a:extLst>
              <a:ext uri="{FF2B5EF4-FFF2-40B4-BE49-F238E27FC236}">
                <a16:creationId xmlns:a16="http://schemas.microsoft.com/office/drawing/2014/main" id="{13D915B8-47A2-4AAC-9DE5-B69550D1DDC7}"/>
              </a:ext>
            </a:extLst>
          </p:cNvPr>
          <p:cNvSpPr txBox="1"/>
          <p:nvPr/>
        </p:nvSpPr>
        <p:spPr>
          <a:xfrm>
            <a:off x="1214116" y="1136181"/>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srgbClr val="666666"/>
                </a:solidFill>
                <a:effectLst/>
                <a:uLnTx/>
                <a:uFillTx/>
                <a:latin typeface="Arial" panose="020B0604020202020204"/>
                <a:ea typeface="+mn-ea"/>
                <a:cs typeface="+mn-cs"/>
              </a:rPr>
              <a:t>ROUTING</a:t>
            </a:r>
          </a:p>
        </p:txBody>
      </p:sp>
    </p:spTree>
    <p:extLst>
      <p:ext uri="{BB962C8B-B14F-4D97-AF65-F5344CB8AC3E}">
        <p14:creationId xmlns:p14="http://schemas.microsoft.com/office/powerpoint/2010/main" val="33695133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8BD3579-2AAA-43B9-84CE-D4AEA4D5AFE6}"/>
              </a:ext>
            </a:extLst>
          </p:cNvPr>
          <p:cNvSpPr>
            <a:spLocks noGrp="1"/>
          </p:cNvSpPr>
          <p:nvPr>
            <p:ph type="body" sz="quarter" idx="39"/>
          </p:nvPr>
        </p:nvSpPr>
        <p:spPr>
          <a:xfrm>
            <a:off x="695400" y="476671"/>
            <a:ext cx="10801200" cy="590931"/>
          </a:xfrm>
        </p:spPr>
        <p:txBody>
          <a:bodyPr/>
          <a:lstStyle/>
          <a:p>
            <a:r>
              <a:rPr lang="es-CO" b="1" i="1" dirty="0">
                <a:solidFill>
                  <a:schemeClr val="tx1"/>
                </a:solidFill>
              </a:rPr>
              <a:t>5. Plan de la Organización</a:t>
            </a:r>
            <a:endParaRPr lang="es-CO" dirty="0"/>
          </a:p>
        </p:txBody>
      </p:sp>
      <p:pic>
        <p:nvPicPr>
          <p:cNvPr id="35" name="Imagen 34">
            <a:extLst>
              <a:ext uri="{FF2B5EF4-FFF2-40B4-BE49-F238E27FC236}">
                <a16:creationId xmlns:a16="http://schemas.microsoft.com/office/drawing/2014/main" id="{5330D0EA-0ECC-45AC-BB49-4203397708C8}"/>
              </a:ext>
            </a:extLst>
          </p:cNvPr>
          <p:cNvPicPr>
            <a:picLocks noChangeAspect="1"/>
          </p:cNvPicPr>
          <p:nvPr/>
        </p:nvPicPr>
        <p:blipFill rotWithShape="1">
          <a:blip r:embed="rId2"/>
          <a:srcRect l="41731" t="50000" r="38188" b="42650"/>
          <a:stretch/>
        </p:blipFill>
        <p:spPr>
          <a:xfrm>
            <a:off x="2207568" y="6225665"/>
            <a:ext cx="1512168" cy="311329"/>
          </a:xfrm>
          <a:prstGeom prst="rect">
            <a:avLst/>
          </a:prstGeom>
        </p:spPr>
      </p:pic>
      <p:pic>
        <p:nvPicPr>
          <p:cNvPr id="9" name="Imagen 8">
            <a:extLst>
              <a:ext uri="{FF2B5EF4-FFF2-40B4-BE49-F238E27FC236}">
                <a16:creationId xmlns:a16="http://schemas.microsoft.com/office/drawing/2014/main" id="{BED28809-DE4A-4EDC-B09C-2BBA566B1476}"/>
              </a:ext>
            </a:extLst>
          </p:cNvPr>
          <p:cNvPicPr>
            <a:picLocks noChangeAspect="1"/>
          </p:cNvPicPr>
          <p:nvPr/>
        </p:nvPicPr>
        <p:blipFill rotWithShape="1">
          <a:blip r:embed="rId3"/>
          <a:srcRect l="11263" t="18271" r="8184" b="12541"/>
          <a:stretch/>
        </p:blipFill>
        <p:spPr>
          <a:xfrm>
            <a:off x="558603" y="5932764"/>
            <a:ext cx="1311026" cy="604230"/>
          </a:xfrm>
          <a:prstGeom prst="rect">
            <a:avLst/>
          </a:prstGeom>
        </p:spPr>
      </p:pic>
      <p:sp>
        <p:nvSpPr>
          <p:cNvPr id="7" name="Marcador de contenido 2">
            <a:extLst>
              <a:ext uri="{FF2B5EF4-FFF2-40B4-BE49-F238E27FC236}">
                <a16:creationId xmlns:a16="http://schemas.microsoft.com/office/drawing/2014/main" id="{8DBCCB16-E59E-4B17-8152-0E4100DF7DCF}"/>
              </a:ext>
            </a:extLst>
          </p:cNvPr>
          <p:cNvSpPr txBox="1">
            <a:spLocks/>
          </p:cNvSpPr>
          <p:nvPr/>
        </p:nvSpPr>
        <p:spPr>
          <a:xfrm>
            <a:off x="523800" y="1943425"/>
            <a:ext cx="10972800" cy="42914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spc="0" baseline="0">
                <a:solidFill>
                  <a:schemeClr val="tx1"/>
                </a:solidFill>
                <a:latin typeface="Arial" panose="020B0604020202020204" pitchFamily="34" charset="0"/>
                <a:ea typeface="+mn-ea"/>
                <a:cs typeface="+mn-cs"/>
              </a:defRPr>
            </a:lvl1pPr>
            <a:lvl2pPr marL="449263" indent="-179388" algn="l" defTabSz="914400" rtl="0" eaLnBrk="1" latinLnBrk="0" hangingPunct="1">
              <a:lnSpc>
                <a:spcPct val="90000"/>
              </a:lnSpc>
              <a:spcBef>
                <a:spcPts val="500"/>
              </a:spcBef>
              <a:buFont typeface="Arial" panose="020B0604020202020204" pitchFamily="34" charset="0"/>
              <a:buChar char="•"/>
              <a:tabLst/>
              <a:defRPr sz="2000" b="0" i="0" kern="1200" spc="0" baseline="0">
                <a:solidFill>
                  <a:schemeClr val="tx1"/>
                </a:solidFill>
                <a:latin typeface="Arial" panose="020B0604020202020204" pitchFamily="34" charset="0"/>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sz="1800" b="0" i="0" kern="1200" spc="0" baseline="0">
                <a:solidFill>
                  <a:schemeClr val="tx1"/>
                </a:solidFill>
                <a:latin typeface="Arial" panose="020B0604020202020204" pitchFamily="34" charset="0"/>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CO" dirty="0"/>
          </a:p>
        </p:txBody>
      </p:sp>
      <p:sp>
        <p:nvSpPr>
          <p:cNvPr id="8" name="CuadroTexto 7">
            <a:extLst>
              <a:ext uri="{FF2B5EF4-FFF2-40B4-BE49-F238E27FC236}">
                <a16:creationId xmlns:a16="http://schemas.microsoft.com/office/drawing/2014/main" id="{B6106876-BFDD-42A3-8028-900A5E74B858}"/>
              </a:ext>
            </a:extLst>
          </p:cNvPr>
          <p:cNvSpPr txBox="1"/>
          <p:nvPr/>
        </p:nvSpPr>
        <p:spPr>
          <a:xfrm>
            <a:off x="1214116" y="1124238"/>
            <a:ext cx="6092190" cy="369332"/>
          </a:xfrm>
          <a:prstGeom prst="rect">
            <a:avLst/>
          </a:prstGeom>
          <a:noFill/>
        </p:spPr>
        <p:txBody>
          <a:bodyPr wrap="square">
            <a:spAutoFit/>
          </a:bodyPr>
          <a:lstStyle/>
          <a:p>
            <a:r>
              <a:rPr lang="es-MX" altLang="en-US" i="1" dirty="0"/>
              <a:t>Áreas clave de administración</a:t>
            </a:r>
          </a:p>
        </p:txBody>
      </p:sp>
    </p:spTree>
    <p:extLst>
      <p:ext uri="{BB962C8B-B14F-4D97-AF65-F5344CB8AC3E}">
        <p14:creationId xmlns:p14="http://schemas.microsoft.com/office/powerpoint/2010/main" val="2085304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8BD3579-2AAA-43B9-84CE-D4AEA4D5AFE6}"/>
              </a:ext>
            </a:extLst>
          </p:cNvPr>
          <p:cNvSpPr>
            <a:spLocks noGrp="1"/>
          </p:cNvSpPr>
          <p:nvPr>
            <p:ph type="body" sz="quarter" idx="39"/>
          </p:nvPr>
        </p:nvSpPr>
        <p:spPr>
          <a:xfrm>
            <a:off x="695400" y="476671"/>
            <a:ext cx="10801200" cy="590931"/>
          </a:xfrm>
        </p:spPr>
        <p:txBody>
          <a:bodyPr/>
          <a:lstStyle/>
          <a:p>
            <a:r>
              <a:rPr lang="es-CO" i="1" dirty="0"/>
              <a:t>3</a:t>
            </a:r>
            <a:r>
              <a:rPr lang="es-CO" b="1" i="1" dirty="0">
                <a:solidFill>
                  <a:schemeClr val="tx1"/>
                </a:solidFill>
              </a:rPr>
              <a:t>. Plan de Ventas - General</a:t>
            </a:r>
            <a:endParaRPr lang="es-CO" dirty="0"/>
          </a:p>
        </p:txBody>
      </p:sp>
      <p:pic>
        <p:nvPicPr>
          <p:cNvPr id="35" name="Imagen 34">
            <a:extLst>
              <a:ext uri="{FF2B5EF4-FFF2-40B4-BE49-F238E27FC236}">
                <a16:creationId xmlns:a16="http://schemas.microsoft.com/office/drawing/2014/main" id="{5330D0EA-0ECC-45AC-BB49-4203397708C8}"/>
              </a:ext>
            </a:extLst>
          </p:cNvPr>
          <p:cNvPicPr>
            <a:picLocks noChangeAspect="1"/>
          </p:cNvPicPr>
          <p:nvPr/>
        </p:nvPicPr>
        <p:blipFill rotWithShape="1">
          <a:blip r:embed="rId2"/>
          <a:srcRect l="41731" t="50000" r="38188" b="42650"/>
          <a:stretch/>
        </p:blipFill>
        <p:spPr>
          <a:xfrm>
            <a:off x="2207568" y="6225665"/>
            <a:ext cx="1512168" cy="311329"/>
          </a:xfrm>
          <a:prstGeom prst="rect">
            <a:avLst/>
          </a:prstGeom>
        </p:spPr>
      </p:pic>
      <p:pic>
        <p:nvPicPr>
          <p:cNvPr id="9" name="Imagen 8">
            <a:extLst>
              <a:ext uri="{FF2B5EF4-FFF2-40B4-BE49-F238E27FC236}">
                <a16:creationId xmlns:a16="http://schemas.microsoft.com/office/drawing/2014/main" id="{BED28809-DE4A-4EDC-B09C-2BBA566B1476}"/>
              </a:ext>
            </a:extLst>
          </p:cNvPr>
          <p:cNvPicPr>
            <a:picLocks noChangeAspect="1"/>
          </p:cNvPicPr>
          <p:nvPr/>
        </p:nvPicPr>
        <p:blipFill rotWithShape="1">
          <a:blip r:embed="rId3"/>
          <a:srcRect l="11263" t="18271" r="8184" b="12541"/>
          <a:stretch/>
        </p:blipFill>
        <p:spPr>
          <a:xfrm>
            <a:off x="558603" y="5932764"/>
            <a:ext cx="1311026" cy="604230"/>
          </a:xfrm>
          <a:prstGeom prst="rect">
            <a:avLst/>
          </a:prstGeom>
        </p:spPr>
      </p:pic>
      <p:sp>
        <p:nvSpPr>
          <p:cNvPr id="7" name="Marcador de contenido 2">
            <a:extLst>
              <a:ext uri="{FF2B5EF4-FFF2-40B4-BE49-F238E27FC236}">
                <a16:creationId xmlns:a16="http://schemas.microsoft.com/office/drawing/2014/main" id="{8DBCCB16-E59E-4B17-8152-0E4100DF7DCF}"/>
              </a:ext>
            </a:extLst>
          </p:cNvPr>
          <p:cNvSpPr txBox="1">
            <a:spLocks/>
          </p:cNvSpPr>
          <p:nvPr/>
        </p:nvSpPr>
        <p:spPr>
          <a:xfrm>
            <a:off x="523800" y="1943425"/>
            <a:ext cx="10972800" cy="42914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spc="0" baseline="0">
                <a:solidFill>
                  <a:schemeClr val="tx1"/>
                </a:solidFill>
                <a:latin typeface="Arial" panose="020B0604020202020204" pitchFamily="34" charset="0"/>
                <a:ea typeface="+mn-ea"/>
                <a:cs typeface="+mn-cs"/>
              </a:defRPr>
            </a:lvl1pPr>
            <a:lvl2pPr marL="449263" indent="-179388" algn="l" defTabSz="914400" rtl="0" eaLnBrk="1" latinLnBrk="0" hangingPunct="1">
              <a:lnSpc>
                <a:spcPct val="90000"/>
              </a:lnSpc>
              <a:spcBef>
                <a:spcPts val="500"/>
              </a:spcBef>
              <a:buFont typeface="Arial" panose="020B0604020202020204" pitchFamily="34" charset="0"/>
              <a:buChar char="•"/>
              <a:tabLst/>
              <a:defRPr sz="2000" b="0" i="0" kern="1200" spc="0" baseline="0">
                <a:solidFill>
                  <a:schemeClr val="tx1"/>
                </a:solidFill>
                <a:latin typeface="Arial" panose="020B0604020202020204" pitchFamily="34" charset="0"/>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sz="1800" b="0" i="0" kern="1200" spc="0" baseline="0">
                <a:solidFill>
                  <a:schemeClr val="tx1"/>
                </a:solidFill>
                <a:latin typeface="Arial" panose="020B0604020202020204" pitchFamily="34" charset="0"/>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CO" dirty="0"/>
          </a:p>
        </p:txBody>
      </p:sp>
      <p:sp>
        <p:nvSpPr>
          <p:cNvPr id="8" name="CuadroTexto 7">
            <a:extLst>
              <a:ext uri="{FF2B5EF4-FFF2-40B4-BE49-F238E27FC236}">
                <a16:creationId xmlns:a16="http://schemas.microsoft.com/office/drawing/2014/main" id="{B8D39A83-8EF6-4C20-B744-51DEBABB53A2}"/>
              </a:ext>
            </a:extLst>
          </p:cNvPr>
          <p:cNvSpPr txBox="1"/>
          <p:nvPr/>
        </p:nvSpPr>
        <p:spPr>
          <a:xfrm>
            <a:off x="920115" y="1067602"/>
            <a:ext cx="6092190" cy="369332"/>
          </a:xfrm>
          <a:prstGeom prst="rect">
            <a:avLst/>
          </a:prstGeom>
          <a:noFill/>
        </p:spPr>
        <p:txBody>
          <a:bodyPr wrap="square">
            <a:spAutoFit/>
          </a:bodyPr>
          <a:lstStyle/>
          <a:p>
            <a:r>
              <a:rPr lang="es-CO" sz="1800" b="1" dirty="0">
                <a:solidFill>
                  <a:schemeClr val="tx1"/>
                </a:solidFill>
              </a:rPr>
              <a:t>Refrigerantes</a:t>
            </a:r>
          </a:p>
        </p:txBody>
      </p:sp>
      <p:sp>
        <p:nvSpPr>
          <p:cNvPr id="11" name="CuadroTexto 10">
            <a:extLst>
              <a:ext uri="{FF2B5EF4-FFF2-40B4-BE49-F238E27FC236}">
                <a16:creationId xmlns:a16="http://schemas.microsoft.com/office/drawing/2014/main" id="{6254A1F7-8D58-49C4-BDD6-030B5AF32C7A}"/>
              </a:ext>
            </a:extLst>
          </p:cNvPr>
          <p:cNvSpPr txBox="1"/>
          <p:nvPr/>
        </p:nvSpPr>
        <p:spPr>
          <a:xfrm>
            <a:off x="8342143" y="2617298"/>
            <a:ext cx="3326058" cy="2031325"/>
          </a:xfrm>
          <a:prstGeom prst="rect">
            <a:avLst/>
          </a:prstGeom>
          <a:noFill/>
        </p:spPr>
        <p:txBody>
          <a:bodyPr wrap="square" rtlCol="0">
            <a:spAutoFit/>
          </a:bodyPr>
          <a:lstStyle/>
          <a:p>
            <a:pPr marL="285750" indent="-285750" algn="just">
              <a:buFont typeface="Arial" panose="020B0604020202020204" pitchFamily="34" charset="0"/>
              <a:buChar char="•"/>
            </a:pPr>
            <a:r>
              <a:rPr lang="es-CO" dirty="0"/>
              <a:t>Crecimiento General </a:t>
            </a:r>
            <a:r>
              <a:rPr lang="es-CO" dirty="0" err="1"/>
              <a:t>xxxx</a:t>
            </a:r>
            <a:r>
              <a:rPr lang="es-CO" dirty="0"/>
              <a:t>% año 2022 vs 2021.</a:t>
            </a:r>
          </a:p>
          <a:p>
            <a:pPr marL="285750" indent="-285750" algn="just">
              <a:buFont typeface="Arial" panose="020B0604020202020204" pitchFamily="34" charset="0"/>
              <a:buChar char="•"/>
            </a:pPr>
            <a:endParaRPr lang="es-CO" dirty="0"/>
          </a:p>
          <a:p>
            <a:pPr marL="285750" indent="-285750" algn="just">
              <a:buFont typeface="Arial" panose="020B0604020202020204" pitchFamily="34" charset="0"/>
              <a:buChar char="•"/>
            </a:pPr>
            <a:r>
              <a:rPr lang="es-CO" dirty="0"/>
              <a:t>Crecimiento Proyectado plan 2023 </a:t>
            </a:r>
            <a:r>
              <a:rPr lang="es-CO" b="1" dirty="0" err="1"/>
              <a:t>xxxx</a:t>
            </a:r>
            <a:r>
              <a:rPr lang="es-CO" b="1" dirty="0"/>
              <a:t>%</a:t>
            </a:r>
          </a:p>
          <a:p>
            <a:pPr marL="285750" indent="-285750" algn="just">
              <a:buFont typeface="Arial" panose="020B0604020202020204" pitchFamily="34" charset="0"/>
              <a:buChar char="•"/>
            </a:pPr>
            <a:endParaRPr lang="es-CO" dirty="0"/>
          </a:p>
          <a:p>
            <a:pPr marL="285750" indent="-285750" algn="just">
              <a:buFont typeface="Arial" panose="020B0604020202020204" pitchFamily="34" charset="0"/>
              <a:buChar char="•"/>
            </a:pPr>
            <a:r>
              <a:rPr lang="es-CO" dirty="0"/>
              <a:t>Total PPT 2023 </a:t>
            </a:r>
            <a:r>
              <a:rPr lang="es-CO" b="1" dirty="0" err="1"/>
              <a:t>xxxx</a:t>
            </a:r>
            <a:r>
              <a:rPr lang="es-CO" b="1" dirty="0"/>
              <a:t> gls</a:t>
            </a:r>
          </a:p>
        </p:txBody>
      </p:sp>
    </p:spTree>
    <p:extLst>
      <p:ext uri="{BB962C8B-B14F-4D97-AF65-F5344CB8AC3E}">
        <p14:creationId xmlns:p14="http://schemas.microsoft.com/office/powerpoint/2010/main" val="15884228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8BD3579-2AAA-43B9-84CE-D4AEA4D5AFE6}"/>
              </a:ext>
            </a:extLst>
          </p:cNvPr>
          <p:cNvSpPr>
            <a:spLocks noGrp="1"/>
          </p:cNvSpPr>
          <p:nvPr>
            <p:ph type="body" sz="quarter" idx="39"/>
          </p:nvPr>
        </p:nvSpPr>
        <p:spPr>
          <a:xfrm>
            <a:off x="558603" y="189733"/>
            <a:ext cx="10801200" cy="590931"/>
          </a:xfrm>
        </p:spPr>
        <p:txBody>
          <a:bodyPr/>
          <a:lstStyle/>
          <a:p>
            <a:r>
              <a:rPr lang="es-CO" sz="3600" b="1" i="1" dirty="0">
                <a:solidFill>
                  <a:schemeClr val="tx1"/>
                </a:solidFill>
              </a:rPr>
              <a:t>5. Plan de la </a:t>
            </a:r>
            <a:r>
              <a:rPr lang="es-CO" sz="3200" b="1" i="1" dirty="0">
                <a:solidFill>
                  <a:schemeClr val="tx1"/>
                </a:solidFill>
              </a:rPr>
              <a:t>Organización</a:t>
            </a:r>
            <a:endParaRPr lang="es-CO" dirty="0"/>
          </a:p>
        </p:txBody>
      </p:sp>
      <p:pic>
        <p:nvPicPr>
          <p:cNvPr id="35" name="Imagen 34">
            <a:extLst>
              <a:ext uri="{FF2B5EF4-FFF2-40B4-BE49-F238E27FC236}">
                <a16:creationId xmlns:a16="http://schemas.microsoft.com/office/drawing/2014/main" id="{5330D0EA-0ECC-45AC-BB49-4203397708C8}"/>
              </a:ext>
            </a:extLst>
          </p:cNvPr>
          <p:cNvPicPr>
            <a:picLocks noChangeAspect="1"/>
          </p:cNvPicPr>
          <p:nvPr/>
        </p:nvPicPr>
        <p:blipFill rotWithShape="1">
          <a:blip r:embed="rId2"/>
          <a:srcRect l="41731" t="50000" r="38188" b="42650"/>
          <a:stretch/>
        </p:blipFill>
        <p:spPr>
          <a:xfrm>
            <a:off x="2207568" y="6225665"/>
            <a:ext cx="1512168" cy="311329"/>
          </a:xfrm>
          <a:prstGeom prst="rect">
            <a:avLst/>
          </a:prstGeom>
        </p:spPr>
      </p:pic>
      <p:pic>
        <p:nvPicPr>
          <p:cNvPr id="9" name="Imagen 8">
            <a:extLst>
              <a:ext uri="{FF2B5EF4-FFF2-40B4-BE49-F238E27FC236}">
                <a16:creationId xmlns:a16="http://schemas.microsoft.com/office/drawing/2014/main" id="{BED28809-DE4A-4EDC-B09C-2BBA566B1476}"/>
              </a:ext>
            </a:extLst>
          </p:cNvPr>
          <p:cNvPicPr>
            <a:picLocks noChangeAspect="1"/>
          </p:cNvPicPr>
          <p:nvPr/>
        </p:nvPicPr>
        <p:blipFill rotWithShape="1">
          <a:blip r:embed="rId3"/>
          <a:srcRect l="11263" t="18271" r="8184" b="12541"/>
          <a:stretch/>
        </p:blipFill>
        <p:spPr>
          <a:xfrm>
            <a:off x="558603" y="5932764"/>
            <a:ext cx="1311026" cy="604230"/>
          </a:xfrm>
          <a:prstGeom prst="rect">
            <a:avLst/>
          </a:prstGeom>
        </p:spPr>
      </p:pic>
      <p:sp>
        <p:nvSpPr>
          <p:cNvPr id="7" name="Marcador de contenido 2">
            <a:extLst>
              <a:ext uri="{FF2B5EF4-FFF2-40B4-BE49-F238E27FC236}">
                <a16:creationId xmlns:a16="http://schemas.microsoft.com/office/drawing/2014/main" id="{8DBCCB16-E59E-4B17-8152-0E4100DF7DCF}"/>
              </a:ext>
            </a:extLst>
          </p:cNvPr>
          <p:cNvSpPr txBox="1">
            <a:spLocks/>
          </p:cNvSpPr>
          <p:nvPr/>
        </p:nvSpPr>
        <p:spPr>
          <a:xfrm>
            <a:off x="523800" y="1943425"/>
            <a:ext cx="10972800" cy="42914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spc="0" baseline="0">
                <a:solidFill>
                  <a:schemeClr val="tx1"/>
                </a:solidFill>
                <a:latin typeface="Arial" panose="020B0604020202020204" pitchFamily="34" charset="0"/>
                <a:ea typeface="+mn-ea"/>
                <a:cs typeface="+mn-cs"/>
              </a:defRPr>
            </a:lvl1pPr>
            <a:lvl2pPr marL="449263" indent="-179388" algn="l" defTabSz="914400" rtl="0" eaLnBrk="1" latinLnBrk="0" hangingPunct="1">
              <a:lnSpc>
                <a:spcPct val="90000"/>
              </a:lnSpc>
              <a:spcBef>
                <a:spcPts val="500"/>
              </a:spcBef>
              <a:buFont typeface="Arial" panose="020B0604020202020204" pitchFamily="34" charset="0"/>
              <a:buChar char="•"/>
              <a:tabLst/>
              <a:defRPr sz="2000" b="0" i="0" kern="1200" spc="0" baseline="0">
                <a:solidFill>
                  <a:schemeClr val="tx1"/>
                </a:solidFill>
                <a:latin typeface="Arial" panose="020B0604020202020204" pitchFamily="34" charset="0"/>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sz="1800" b="0" i="0" kern="1200" spc="0" baseline="0">
                <a:solidFill>
                  <a:schemeClr val="tx1"/>
                </a:solidFill>
                <a:latin typeface="Arial" panose="020B0604020202020204" pitchFamily="34" charset="0"/>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CO" dirty="0"/>
          </a:p>
        </p:txBody>
      </p:sp>
      <p:sp>
        <p:nvSpPr>
          <p:cNvPr id="8" name="CuadroTexto 7">
            <a:extLst>
              <a:ext uri="{FF2B5EF4-FFF2-40B4-BE49-F238E27FC236}">
                <a16:creationId xmlns:a16="http://schemas.microsoft.com/office/drawing/2014/main" id="{03F0E8E8-F1C2-49B7-B093-200A2808A63F}"/>
              </a:ext>
            </a:extLst>
          </p:cNvPr>
          <p:cNvSpPr txBox="1"/>
          <p:nvPr/>
        </p:nvSpPr>
        <p:spPr>
          <a:xfrm>
            <a:off x="899914" y="799248"/>
            <a:ext cx="6092190" cy="369332"/>
          </a:xfrm>
          <a:prstGeom prst="rect">
            <a:avLst/>
          </a:prstGeom>
          <a:noFill/>
        </p:spPr>
        <p:txBody>
          <a:bodyPr wrap="square">
            <a:spAutoFit/>
          </a:bodyPr>
          <a:lstStyle/>
          <a:p>
            <a:r>
              <a:rPr lang="es-CO" sz="1800" i="1" dirty="0"/>
              <a:t>Organigrama del personal</a:t>
            </a:r>
          </a:p>
        </p:txBody>
      </p:sp>
    </p:spTree>
    <p:extLst>
      <p:ext uri="{BB962C8B-B14F-4D97-AF65-F5344CB8AC3E}">
        <p14:creationId xmlns:p14="http://schemas.microsoft.com/office/powerpoint/2010/main" val="40007871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8BD3579-2AAA-43B9-84CE-D4AEA4D5AFE6}"/>
              </a:ext>
            </a:extLst>
          </p:cNvPr>
          <p:cNvSpPr>
            <a:spLocks noGrp="1"/>
          </p:cNvSpPr>
          <p:nvPr>
            <p:ph type="body" sz="quarter" idx="39"/>
          </p:nvPr>
        </p:nvSpPr>
        <p:spPr>
          <a:xfrm>
            <a:off x="695399" y="321006"/>
            <a:ext cx="10801200" cy="590931"/>
          </a:xfrm>
        </p:spPr>
        <p:txBody>
          <a:bodyPr/>
          <a:lstStyle/>
          <a:p>
            <a:r>
              <a:rPr lang="es-CO" b="1" i="1" dirty="0">
                <a:solidFill>
                  <a:schemeClr val="tx1"/>
                </a:solidFill>
              </a:rPr>
              <a:t>5. Plan de la Organización (Cont.)</a:t>
            </a:r>
            <a:endParaRPr lang="es-CO" dirty="0"/>
          </a:p>
        </p:txBody>
      </p:sp>
      <p:pic>
        <p:nvPicPr>
          <p:cNvPr id="35" name="Imagen 34">
            <a:extLst>
              <a:ext uri="{FF2B5EF4-FFF2-40B4-BE49-F238E27FC236}">
                <a16:creationId xmlns:a16="http://schemas.microsoft.com/office/drawing/2014/main" id="{5330D0EA-0ECC-45AC-BB49-4203397708C8}"/>
              </a:ext>
            </a:extLst>
          </p:cNvPr>
          <p:cNvPicPr>
            <a:picLocks noChangeAspect="1"/>
          </p:cNvPicPr>
          <p:nvPr/>
        </p:nvPicPr>
        <p:blipFill rotWithShape="1">
          <a:blip r:embed="rId2"/>
          <a:srcRect l="41731" t="50000" r="38188" b="42650"/>
          <a:stretch/>
        </p:blipFill>
        <p:spPr>
          <a:xfrm>
            <a:off x="2207568" y="6225665"/>
            <a:ext cx="1512168" cy="311329"/>
          </a:xfrm>
          <a:prstGeom prst="rect">
            <a:avLst/>
          </a:prstGeom>
        </p:spPr>
      </p:pic>
      <p:pic>
        <p:nvPicPr>
          <p:cNvPr id="9" name="Imagen 8">
            <a:extLst>
              <a:ext uri="{FF2B5EF4-FFF2-40B4-BE49-F238E27FC236}">
                <a16:creationId xmlns:a16="http://schemas.microsoft.com/office/drawing/2014/main" id="{BED28809-DE4A-4EDC-B09C-2BBA566B1476}"/>
              </a:ext>
            </a:extLst>
          </p:cNvPr>
          <p:cNvPicPr>
            <a:picLocks noChangeAspect="1"/>
          </p:cNvPicPr>
          <p:nvPr/>
        </p:nvPicPr>
        <p:blipFill rotWithShape="1">
          <a:blip r:embed="rId3"/>
          <a:srcRect l="11263" t="18271" r="8184" b="12541"/>
          <a:stretch/>
        </p:blipFill>
        <p:spPr>
          <a:xfrm>
            <a:off x="558603" y="5932764"/>
            <a:ext cx="1311026" cy="604230"/>
          </a:xfrm>
          <a:prstGeom prst="rect">
            <a:avLst/>
          </a:prstGeom>
        </p:spPr>
      </p:pic>
      <p:sp>
        <p:nvSpPr>
          <p:cNvPr id="7" name="Marcador de contenido 2">
            <a:extLst>
              <a:ext uri="{FF2B5EF4-FFF2-40B4-BE49-F238E27FC236}">
                <a16:creationId xmlns:a16="http://schemas.microsoft.com/office/drawing/2014/main" id="{8DBCCB16-E59E-4B17-8152-0E4100DF7DCF}"/>
              </a:ext>
            </a:extLst>
          </p:cNvPr>
          <p:cNvSpPr txBox="1">
            <a:spLocks/>
          </p:cNvSpPr>
          <p:nvPr/>
        </p:nvSpPr>
        <p:spPr>
          <a:xfrm>
            <a:off x="523800" y="1943425"/>
            <a:ext cx="10972800" cy="42914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spc="0" baseline="0">
                <a:solidFill>
                  <a:schemeClr val="tx1"/>
                </a:solidFill>
                <a:latin typeface="Arial" panose="020B0604020202020204" pitchFamily="34" charset="0"/>
                <a:ea typeface="+mn-ea"/>
                <a:cs typeface="+mn-cs"/>
              </a:defRPr>
            </a:lvl1pPr>
            <a:lvl2pPr marL="449263" indent="-179388" algn="l" defTabSz="914400" rtl="0" eaLnBrk="1" latinLnBrk="0" hangingPunct="1">
              <a:lnSpc>
                <a:spcPct val="90000"/>
              </a:lnSpc>
              <a:spcBef>
                <a:spcPts val="500"/>
              </a:spcBef>
              <a:buFont typeface="Arial" panose="020B0604020202020204" pitchFamily="34" charset="0"/>
              <a:buChar char="•"/>
              <a:tabLst/>
              <a:defRPr sz="2000" b="0" i="0" kern="1200" spc="0" baseline="0">
                <a:solidFill>
                  <a:schemeClr val="tx1"/>
                </a:solidFill>
                <a:latin typeface="Arial" panose="020B0604020202020204" pitchFamily="34" charset="0"/>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sz="1800" b="0" i="0" kern="1200" spc="0" baseline="0">
                <a:solidFill>
                  <a:schemeClr val="tx1"/>
                </a:solidFill>
                <a:latin typeface="Arial" panose="020B0604020202020204" pitchFamily="34" charset="0"/>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CO" dirty="0"/>
          </a:p>
        </p:txBody>
      </p:sp>
    </p:spTree>
    <p:extLst>
      <p:ext uri="{BB962C8B-B14F-4D97-AF65-F5344CB8AC3E}">
        <p14:creationId xmlns:p14="http://schemas.microsoft.com/office/powerpoint/2010/main" val="10382172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8BD3579-2AAA-43B9-84CE-D4AEA4D5AFE6}"/>
              </a:ext>
            </a:extLst>
          </p:cNvPr>
          <p:cNvSpPr>
            <a:spLocks noGrp="1"/>
          </p:cNvSpPr>
          <p:nvPr>
            <p:ph type="body" sz="quarter" idx="39"/>
          </p:nvPr>
        </p:nvSpPr>
        <p:spPr>
          <a:xfrm>
            <a:off x="695399" y="321006"/>
            <a:ext cx="10801200" cy="590931"/>
          </a:xfrm>
        </p:spPr>
        <p:txBody>
          <a:bodyPr/>
          <a:lstStyle/>
          <a:p>
            <a:r>
              <a:rPr lang="es-CO" b="1" i="1" dirty="0">
                <a:solidFill>
                  <a:schemeClr val="tx1"/>
                </a:solidFill>
              </a:rPr>
              <a:t>5. Plan de la Organización (Cont.)</a:t>
            </a:r>
            <a:endParaRPr lang="es-CO" dirty="0"/>
          </a:p>
        </p:txBody>
      </p:sp>
      <p:pic>
        <p:nvPicPr>
          <p:cNvPr id="35" name="Imagen 34">
            <a:extLst>
              <a:ext uri="{FF2B5EF4-FFF2-40B4-BE49-F238E27FC236}">
                <a16:creationId xmlns:a16="http://schemas.microsoft.com/office/drawing/2014/main" id="{5330D0EA-0ECC-45AC-BB49-4203397708C8}"/>
              </a:ext>
            </a:extLst>
          </p:cNvPr>
          <p:cNvPicPr>
            <a:picLocks noChangeAspect="1"/>
          </p:cNvPicPr>
          <p:nvPr/>
        </p:nvPicPr>
        <p:blipFill rotWithShape="1">
          <a:blip r:embed="rId2"/>
          <a:srcRect l="41731" t="50000" r="38188" b="42650"/>
          <a:stretch/>
        </p:blipFill>
        <p:spPr>
          <a:xfrm>
            <a:off x="2207568" y="6225665"/>
            <a:ext cx="1512168" cy="311329"/>
          </a:xfrm>
          <a:prstGeom prst="rect">
            <a:avLst/>
          </a:prstGeom>
        </p:spPr>
      </p:pic>
      <p:pic>
        <p:nvPicPr>
          <p:cNvPr id="9" name="Imagen 8">
            <a:extLst>
              <a:ext uri="{FF2B5EF4-FFF2-40B4-BE49-F238E27FC236}">
                <a16:creationId xmlns:a16="http://schemas.microsoft.com/office/drawing/2014/main" id="{BED28809-DE4A-4EDC-B09C-2BBA566B1476}"/>
              </a:ext>
            </a:extLst>
          </p:cNvPr>
          <p:cNvPicPr>
            <a:picLocks noChangeAspect="1"/>
          </p:cNvPicPr>
          <p:nvPr/>
        </p:nvPicPr>
        <p:blipFill rotWithShape="1">
          <a:blip r:embed="rId3"/>
          <a:srcRect l="11263" t="18271" r="8184" b="12541"/>
          <a:stretch/>
        </p:blipFill>
        <p:spPr>
          <a:xfrm>
            <a:off x="558603" y="5932764"/>
            <a:ext cx="1311026" cy="604230"/>
          </a:xfrm>
          <a:prstGeom prst="rect">
            <a:avLst/>
          </a:prstGeom>
        </p:spPr>
      </p:pic>
      <p:sp>
        <p:nvSpPr>
          <p:cNvPr id="7" name="Marcador de contenido 2">
            <a:extLst>
              <a:ext uri="{FF2B5EF4-FFF2-40B4-BE49-F238E27FC236}">
                <a16:creationId xmlns:a16="http://schemas.microsoft.com/office/drawing/2014/main" id="{8DBCCB16-E59E-4B17-8152-0E4100DF7DCF}"/>
              </a:ext>
            </a:extLst>
          </p:cNvPr>
          <p:cNvSpPr txBox="1">
            <a:spLocks/>
          </p:cNvSpPr>
          <p:nvPr/>
        </p:nvSpPr>
        <p:spPr>
          <a:xfrm>
            <a:off x="523800" y="1943425"/>
            <a:ext cx="10972800" cy="42914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spc="0" baseline="0">
                <a:solidFill>
                  <a:schemeClr val="tx1"/>
                </a:solidFill>
                <a:latin typeface="Arial" panose="020B0604020202020204" pitchFamily="34" charset="0"/>
                <a:ea typeface="+mn-ea"/>
                <a:cs typeface="+mn-cs"/>
              </a:defRPr>
            </a:lvl1pPr>
            <a:lvl2pPr marL="449263" indent="-179388" algn="l" defTabSz="914400" rtl="0" eaLnBrk="1" latinLnBrk="0" hangingPunct="1">
              <a:lnSpc>
                <a:spcPct val="90000"/>
              </a:lnSpc>
              <a:spcBef>
                <a:spcPts val="500"/>
              </a:spcBef>
              <a:buFont typeface="Arial" panose="020B0604020202020204" pitchFamily="34" charset="0"/>
              <a:buChar char="•"/>
              <a:tabLst/>
              <a:defRPr sz="2000" b="0" i="0" kern="1200" spc="0" baseline="0">
                <a:solidFill>
                  <a:schemeClr val="tx1"/>
                </a:solidFill>
                <a:latin typeface="Arial" panose="020B0604020202020204" pitchFamily="34" charset="0"/>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sz="1800" b="0" i="0" kern="1200" spc="0" baseline="0">
                <a:solidFill>
                  <a:schemeClr val="tx1"/>
                </a:solidFill>
                <a:latin typeface="Arial" panose="020B0604020202020204" pitchFamily="34" charset="0"/>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CO" dirty="0"/>
          </a:p>
        </p:txBody>
      </p:sp>
    </p:spTree>
    <p:extLst>
      <p:ext uri="{BB962C8B-B14F-4D97-AF65-F5344CB8AC3E}">
        <p14:creationId xmlns:p14="http://schemas.microsoft.com/office/powerpoint/2010/main" val="24184328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8BD3579-2AAA-43B9-84CE-D4AEA4D5AFE6}"/>
              </a:ext>
            </a:extLst>
          </p:cNvPr>
          <p:cNvSpPr>
            <a:spLocks noGrp="1"/>
          </p:cNvSpPr>
          <p:nvPr>
            <p:ph type="body" sz="quarter" idx="39"/>
          </p:nvPr>
        </p:nvSpPr>
        <p:spPr>
          <a:xfrm>
            <a:off x="695400" y="476671"/>
            <a:ext cx="10801200" cy="590931"/>
          </a:xfrm>
        </p:spPr>
        <p:txBody>
          <a:bodyPr/>
          <a:lstStyle/>
          <a:p>
            <a:r>
              <a:rPr lang="es-MX" altLang="en-US" i="1" kern="1200" dirty="0">
                <a:solidFill>
                  <a:schemeClr val="bg1">
                    <a:lumMod val="75000"/>
                  </a:schemeClr>
                </a:solidFill>
                <a:latin typeface="+mj-lt"/>
              </a:rPr>
              <a:t>6. Plan financiero – Estado de Resultados</a:t>
            </a:r>
            <a:endParaRPr lang="es-CO" dirty="0">
              <a:solidFill>
                <a:schemeClr val="bg1">
                  <a:lumMod val="75000"/>
                </a:schemeClr>
              </a:solidFill>
              <a:latin typeface="+mj-lt"/>
            </a:endParaRPr>
          </a:p>
        </p:txBody>
      </p:sp>
      <p:pic>
        <p:nvPicPr>
          <p:cNvPr id="35" name="Imagen 34">
            <a:extLst>
              <a:ext uri="{FF2B5EF4-FFF2-40B4-BE49-F238E27FC236}">
                <a16:creationId xmlns:a16="http://schemas.microsoft.com/office/drawing/2014/main" id="{5330D0EA-0ECC-45AC-BB49-4203397708C8}"/>
              </a:ext>
            </a:extLst>
          </p:cNvPr>
          <p:cNvPicPr>
            <a:picLocks noChangeAspect="1"/>
          </p:cNvPicPr>
          <p:nvPr/>
        </p:nvPicPr>
        <p:blipFill rotWithShape="1">
          <a:blip r:embed="rId2"/>
          <a:srcRect l="41731" t="50000" r="38188" b="42650"/>
          <a:stretch/>
        </p:blipFill>
        <p:spPr>
          <a:xfrm>
            <a:off x="2207568" y="6225665"/>
            <a:ext cx="1512168" cy="311329"/>
          </a:xfrm>
          <a:prstGeom prst="rect">
            <a:avLst/>
          </a:prstGeom>
        </p:spPr>
      </p:pic>
      <p:pic>
        <p:nvPicPr>
          <p:cNvPr id="9" name="Imagen 8">
            <a:extLst>
              <a:ext uri="{FF2B5EF4-FFF2-40B4-BE49-F238E27FC236}">
                <a16:creationId xmlns:a16="http://schemas.microsoft.com/office/drawing/2014/main" id="{BED28809-DE4A-4EDC-B09C-2BBA566B1476}"/>
              </a:ext>
            </a:extLst>
          </p:cNvPr>
          <p:cNvPicPr>
            <a:picLocks noChangeAspect="1"/>
          </p:cNvPicPr>
          <p:nvPr/>
        </p:nvPicPr>
        <p:blipFill rotWithShape="1">
          <a:blip r:embed="rId3"/>
          <a:srcRect l="11263" t="18271" r="8184" b="12541"/>
          <a:stretch/>
        </p:blipFill>
        <p:spPr>
          <a:xfrm>
            <a:off x="558603" y="5932764"/>
            <a:ext cx="1311026" cy="604230"/>
          </a:xfrm>
          <a:prstGeom prst="rect">
            <a:avLst/>
          </a:prstGeom>
        </p:spPr>
      </p:pic>
      <p:sp>
        <p:nvSpPr>
          <p:cNvPr id="7" name="Marcador de contenido 2">
            <a:extLst>
              <a:ext uri="{FF2B5EF4-FFF2-40B4-BE49-F238E27FC236}">
                <a16:creationId xmlns:a16="http://schemas.microsoft.com/office/drawing/2014/main" id="{8DBCCB16-E59E-4B17-8152-0E4100DF7DCF}"/>
              </a:ext>
            </a:extLst>
          </p:cNvPr>
          <p:cNvSpPr txBox="1">
            <a:spLocks/>
          </p:cNvSpPr>
          <p:nvPr/>
        </p:nvSpPr>
        <p:spPr>
          <a:xfrm>
            <a:off x="523800" y="1943425"/>
            <a:ext cx="10972800" cy="42914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spc="0" baseline="0">
                <a:solidFill>
                  <a:schemeClr val="tx1"/>
                </a:solidFill>
                <a:latin typeface="Arial" panose="020B0604020202020204" pitchFamily="34" charset="0"/>
                <a:ea typeface="+mn-ea"/>
                <a:cs typeface="+mn-cs"/>
              </a:defRPr>
            </a:lvl1pPr>
            <a:lvl2pPr marL="449263" indent="-179388" algn="l" defTabSz="914400" rtl="0" eaLnBrk="1" latinLnBrk="0" hangingPunct="1">
              <a:lnSpc>
                <a:spcPct val="90000"/>
              </a:lnSpc>
              <a:spcBef>
                <a:spcPts val="500"/>
              </a:spcBef>
              <a:buFont typeface="Arial" panose="020B0604020202020204" pitchFamily="34" charset="0"/>
              <a:buChar char="•"/>
              <a:tabLst/>
              <a:defRPr sz="2000" b="0" i="0" kern="1200" spc="0" baseline="0">
                <a:solidFill>
                  <a:schemeClr val="tx1"/>
                </a:solidFill>
                <a:latin typeface="Arial" panose="020B0604020202020204" pitchFamily="34" charset="0"/>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sz="1800" b="0" i="0" kern="1200" spc="0" baseline="0">
                <a:solidFill>
                  <a:schemeClr val="tx1"/>
                </a:solidFill>
                <a:latin typeface="Arial" panose="020B0604020202020204" pitchFamily="34" charset="0"/>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CO" sz="2400" b="0" i="0" u="none" strike="noStrike" kern="1200" cap="none" spc="0" normalizeH="0" baseline="0" noProof="0" dirty="0">
              <a:ln>
                <a:noFill/>
              </a:ln>
              <a:solidFill>
                <a:srgbClr val="666666"/>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98020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8BD3579-2AAA-43B9-84CE-D4AEA4D5AFE6}"/>
              </a:ext>
            </a:extLst>
          </p:cNvPr>
          <p:cNvSpPr>
            <a:spLocks noGrp="1"/>
          </p:cNvSpPr>
          <p:nvPr>
            <p:ph type="body" sz="quarter" idx="39"/>
          </p:nvPr>
        </p:nvSpPr>
        <p:spPr>
          <a:xfrm>
            <a:off x="695400" y="476671"/>
            <a:ext cx="10801200" cy="1089529"/>
          </a:xfrm>
        </p:spPr>
        <p:txBody>
          <a:bodyPr/>
          <a:lstStyle/>
          <a:p>
            <a:r>
              <a:rPr lang="es-MX" altLang="en-US" i="1" dirty="0"/>
              <a:t>6. Plan financiero – Balance General / Indicadores</a:t>
            </a:r>
            <a:endParaRPr lang="es-CO" dirty="0"/>
          </a:p>
        </p:txBody>
      </p:sp>
      <p:pic>
        <p:nvPicPr>
          <p:cNvPr id="35" name="Imagen 34">
            <a:extLst>
              <a:ext uri="{FF2B5EF4-FFF2-40B4-BE49-F238E27FC236}">
                <a16:creationId xmlns:a16="http://schemas.microsoft.com/office/drawing/2014/main" id="{5330D0EA-0ECC-45AC-BB49-4203397708C8}"/>
              </a:ext>
            </a:extLst>
          </p:cNvPr>
          <p:cNvPicPr>
            <a:picLocks noChangeAspect="1"/>
          </p:cNvPicPr>
          <p:nvPr/>
        </p:nvPicPr>
        <p:blipFill rotWithShape="1">
          <a:blip r:embed="rId2"/>
          <a:srcRect l="41731" t="50000" r="38188" b="42650"/>
          <a:stretch/>
        </p:blipFill>
        <p:spPr>
          <a:xfrm>
            <a:off x="2207568" y="6225665"/>
            <a:ext cx="1512168" cy="311329"/>
          </a:xfrm>
          <a:prstGeom prst="rect">
            <a:avLst/>
          </a:prstGeom>
        </p:spPr>
      </p:pic>
      <p:pic>
        <p:nvPicPr>
          <p:cNvPr id="9" name="Imagen 8">
            <a:extLst>
              <a:ext uri="{FF2B5EF4-FFF2-40B4-BE49-F238E27FC236}">
                <a16:creationId xmlns:a16="http://schemas.microsoft.com/office/drawing/2014/main" id="{BED28809-DE4A-4EDC-B09C-2BBA566B1476}"/>
              </a:ext>
            </a:extLst>
          </p:cNvPr>
          <p:cNvPicPr>
            <a:picLocks noChangeAspect="1"/>
          </p:cNvPicPr>
          <p:nvPr/>
        </p:nvPicPr>
        <p:blipFill rotWithShape="1">
          <a:blip r:embed="rId3"/>
          <a:srcRect l="11263" t="18271" r="8184" b="12541"/>
          <a:stretch/>
        </p:blipFill>
        <p:spPr>
          <a:xfrm>
            <a:off x="558603" y="5932764"/>
            <a:ext cx="1311026" cy="604230"/>
          </a:xfrm>
          <a:prstGeom prst="rect">
            <a:avLst/>
          </a:prstGeom>
        </p:spPr>
      </p:pic>
      <p:sp>
        <p:nvSpPr>
          <p:cNvPr id="7" name="Marcador de contenido 2">
            <a:extLst>
              <a:ext uri="{FF2B5EF4-FFF2-40B4-BE49-F238E27FC236}">
                <a16:creationId xmlns:a16="http://schemas.microsoft.com/office/drawing/2014/main" id="{8DBCCB16-E59E-4B17-8152-0E4100DF7DCF}"/>
              </a:ext>
            </a:extLst>
          </p:cNvPr>
          <p:cNvSpPr txBox="1">
            <a:spLocks/>
          </p:cNvSpPr>
          <p:nvPr/>
        </p:nvSpPr>
        <p:spPr>
          <a:xfrm>
            <a:off x="523800" y="1943425"/>
            <a:ext cx="10972800" cy="42914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spc="0" baseline="0">
                <a:solidFill>
                  <a:schemeClr val="tx1"/>
                </a:solidFill>
                <a:latin typeface="Arial" panose="020B0604020202020204" pitchFamily="34" charset="0"/>
                <a:ea typeface="+mn-ea"/>
                <a:cs typeface="+mn-cs"/>
              </a:defRPr>
            </a:lvl1pPr>
            <a:lvl2pPr marL="449263" indent="-179388" algn="l" defTabSz="914400" rtl="0" eaLnBrk="1" latinLnBrk="0" hangingPunct="1">
              <a:lnSpc>
                <a:spcPct val="90000"/>
              </a:lnSpc>
              <a:spcBef>
                <a:spcPts val="500"/>
              </a:spcBef>
              <a:buFont typeface="Arial" panose="020B0604020202020204" pitchFamily="34" charset="0"/>
              <a:buChar char="•"/>
              <a:tabLst/>
              <a:defRPr sz="2000" b="0" i="0" kern="1200" spc="0" baseline="0">
                <a:solidFill>
                  <a:schemeClr val="tx1"/>
                </a:solidFill>
                <a:latin typeface="Arial" panose="020B0604020202020204" pitchFamily="34" charset="0"/>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sz="1800" b="0" i="0" kern="1200" spc="0" baseline="0">
                <a:solidFill>
                  <a:schemeClr val="tx1"/>
                </a:solidFill>
                <a:latin typeface="Arial" panose="020B0604020202020204" pitchFamily="34" charset="0"/>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CO" sz="2400" b="0" i="0" u="none" strike="noStrike" kern="1200" cap="none" spc="0" normalizeH="0" baseline="0" noProof="0" dirty="0">
              <a:ln>
                <a:noFill/>
              </a:ln>
              <a:solidFill>
                <a:srgbClr val="666666"/>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334027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8BD3579-2AAA-43B9-84CE-D4AEA4D5AFE6}"/>
              </a:ext>
            </a:extLst>
          </p:cNvPr>
          <p:cNvSpPr>
            <a:spLocks noGrp="1"/>
          </p:cNvSpPr>
          <p:nvPr>
            <p:ph type="body" sz="quarter" idx="39"/>
          </p:nvPr>
        </p:nvSpPr>
        <p:spPr>
          <a:xfrm>
            <a:off x="695400" y="476671"/>
            <a:ext cx="10801200" cy="590931"/>
          </a:xfrm>
        </p:spPr>
        <p:txBody>
          <a:bodyPr/>
          <a:lstStyle/>
          <a:p>
            <a:r>
              <a:rPr lang="es-MX" altLang="en-US" i="1" dirty="0"/>
              <a:t>6. Plan financiero – Indicadores</a:t>
            </a:r>
            <a:endParaRPr lang="es-CO" dirty="0"/>
          </a:p>
        </p:txBody>
      </p:sp>
      <p:pic>
        <p:nvPicPr>
          <p:cNvPr id="35" name="Imagen 34">
            <a:extLst>
              <a:ext uri="{FF2B5EF4-FFF2-40B4-BE49-F238E27FC236}">
                <a16:creationId xmlns:a16="http://schemas.microsoft.com/office/drawing/2014/main" id="{5330D0EA-0ECC-45AC-BB49-4203397708C8}"/>
              </a:ext>
            </a:extLst>
          </p:cNvPr>
          <p:cNvPicPr>
            <a:picLocks noChangeAspect="1"/>
          </p:cNvPicPr>
          <p:nvPr/>
        </p:nvPicPr>
        <p:blipFill rotWithShape="1">
          <a:blip r:embed="rId2"/>
          <a:srcRect l="41731" t="50000" r="38188" b="42650"/>
          <a:stretch/>
        </p:blipFill>
        <p:spPr>
          <a:xfrm>
            <a:off x="2207568" y="6225665"/>
            <a:ext cx="1512168" cy="311329"/>
          </a:xfrm>
          <a:prstGeom prst="rect">
            <a:avLst/>
          </a:prstGeom>
        </p:spPr>
      </p:pic>
      <p:pic>
        <p:nvPicPr>
          <p:cNvPr id="9" name="Imagen 8">
            <a:extLst>
              <a:ext uri="{FF2B5EF4-FFF2-40B4-BE49-F238E27FC236}">
                <a16:creationId xmlns:a16="http://schemas.microsoft.com/office/drawing/2014/main" id="{BED28809-DE4A-4EDC-B09C-2BBA566B1476}"/>
              </a:ext>
            </a:extLst>
          </p:cNvPr>
          <p:cNvPicPr>
            <a:picLocks noChangeAspect="1"/>
          </p:cNvPicPr>
          <p:nvPr/>
        </p:nvPicPr>
        <p:blipFill rotWithShape="1">
          <a:blip r:embed="rId3"/>
          <a:srcRect l="11263" t="18271" r="8184" b="12541"/>
          <a:stretch/>
        </p:blipFill>
        <p:spPr>
          <a:xfrm>
            <a:off x="558603" y="5932764"/>
            <a:ext cx="1311026" cy="604230"/>
          </a:xfrm>
          <a:prstGeom prst="rect">
            <a:avLst/>
          </a:prstGeom>
        </p:spPr>
      </p:pic>
      <p:sp>
        <p:nvSpPr>
          <p:cNvPr id="7" name="Marcador de contenido 2">
            <a:extLst>
              <a:ext uri="{FF2B5EF4-FFF2-40B4-BE49-F238E27FC236}">
                <a16:creationId xmlns:a16="http://schemas.microsoft.com/office/drawing/2014/main" id="{8DBCCB16-E59E-4B17-8152-0E4100DF7DCF}"/>
              </a:ext>
            </a:extLst>
          </p:cNvPr>
          <p:cNvSpPr txBox="1">
            <a:spLocks/>
          </p:cNvSpPr>
          <p:nvPr/>
        </p:nvSpPr>
        <p:spPr>
          <a:xfrm>
            <a:off x="523800" y="1943425"/>
            <a:ext cx="10972800" cy="42914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spc="0" baseline="0">
                <a:solidFill>
                  <a:schemeClr val="tx1"/>
                </a:solidFill>
                <a:latin typeface="Arial" panose="020B0604020202020204" pitchFamily="34" charset="0"/>
                <a:ea typeface="+mn-ea"/>
                <a:cs typeface="+mn-cs"/>
              </a:defRPr>
            </a:lvl1pPr>
            <a:lvl2pPr marL="449263" indent="-179388" algn="l" defTabSz="914400" rtl="0" eaLnBrk="1" latinLnBrk="0" hangingPunct="1">
              <a:lnSpc>
                <a:spcPct val="90000"/>
              </a:lnSpc>
              <a:spcBef>
                <a:spcPts val="500"/>
              </a:spcBef>
              <a:buFont typeface="Arial" panose="020B0604020202020204" pitchFamily="34" charset="0"/>
              <a:buChar char="•"/>
              <a:tabLst/>
              <a:defRPr sz="2000" b="0" i="0" kern="1200" spc="0" baseline="0">
                <a:solidFill>
                  <a:schemeClr val="tx1"/>
                </a:solidFill>
                <a:latin typeface="Arial" panose="020B0604020202020204" pitchFamily="34" charset="0"/>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sz="1800" b="0" i="0" kern="1200" spc="0" baseline="0">
                <a:solidFill>
                  <a:schemeClr val="tx1"/>
                </a:solidFill>
                <a:latin typeface="Arial" panose="020B0604020202020204" pitchFamily="34" charset="0"/>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CO" sz="2400" b="0" i="0" u="none" strike="noStrike" kern="1200" cap="none" spc="0" normalizeH="0" baseline="0" noProof="0" dirty="0">
              <a:ln>
                <a:noFill/>
              </a:ln>
              <a:solidFill>
                <a:srgbClr val="666666"/>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02609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8BD3579-2AAA-43B9-84CE-D4AEA4D5AFE6}"/>
              </a:ext>
            </a:extLst>
          </p:cNvPr>
          <p:cNvSpPr>
            <a:spLocks noGrp="1"/>
          </p:cNvSpPr>
          <p:nvPr>
            <p:ph type="body" sz="quarter" idx="39"/>
          </p:nvPr>
        </p:nvSpPr>
        <p:spPr>
          <a:xfrm>
            <a:off x="695400" y="476671"/>
            <a:ext cx="10801200" cy="646331"/>
          </a:xfrm>
        </p:spPr>
        <p:txBody>
          <a:bodyPr/>
          <a:lstStyle/>
          <a:p>
            <a:pPr lvl="0">
              <a:lnSpc>
                <a:spcPct val="100000"/>
              </a:lnSpc>
              <a:spcBef>
                <a:spcPts val="0"/>
              </a:spcBef>
              <a:spcAft>
                <a:spcPct val="50000"/>
              </a:spcAft>
            </a:pPr>
            <a:r>
              <a:rPr lang="es-MX" altLang="en-US" kern="1200" dirty="0">
                <a:solidFill>
                  <a:srgbClr val="666666"/>
                </a:solidFill>
                <a:latin typeface="Arial" panose="020B0604020202020204"/>
                <a:ea typeface="+mn-ea"/>
                <a:cs typeface="+mn-cs"/>
              </a:rPr>
              <a:t>7. Herramientas de Transformación Digital</a:t>
            </a:r>
          </a:p>
        </p:txBody>
      </p:sp>
      <p:pic>
        <p:nvPicPr>
          <p:cNvPr id="35" name="Imagen 34">
            <a:extLst>
              <a:ext uri="{FF2B5EF4-FFF2-40B4-BE49-F238E27FC236}">
                <a16:creationId xmlns:a16="http://schemas.microsoft.com/office/drawing/2014/main" id="{5330D0EA-0ECC-45AC-BB49-4203397708C8}"/>
              </a:ext>
            </a:extLst>
          </p:cNvPr>
          <p:cNvPicPr>
            <a:picLocks noChangeAspect="1"/>
          </p:cNvPicPr>
          <p:nvPr/>
        </p:nvPicPr>
        <p:blipFill rotWithShape="1">
          <a:blip r:embed="rId2"/>
          <a:srcRect l="41731" t="50000" r="38188" b="42650"/>
          <a:stretch/>
        </p:blipFill>
        <p:spPr>
          <a:xfrm>
            <a:off x="2207568" y="6225665"/>
            <a:ext cx="1512168" cy="311329"/>
          </a:xfrm>
          <a:prstGeom prst="rect">
            <a:avLst/>
          </a:prstGeom>
        </p:spPr>
      </p:pic>
      <p:pic>
        <p:nvPicPr>
          <p:cNvPr id="9" name="Imagen 8">
            <a:extLst>
              <a:ext uri="{FF2B5EF4-FFF2-40B4-BE49-F238E27FC236}">
                <a16:creationId xmlns:a16="http://schemas.microsoft.com/office/drawing/2014/main" id="{BED28809-DE4A-4EDC-B09C-2BBA566B1476}"/>
              </a:ext>
            </a:extLst>
          </p:cNvPr>
          <p:cNvPicPr>
            <a:picLocks noChangeAspect="1"/>
          </p:cNvPicPr>
          <p:nvPr/>
        </p:nvPicPr>
        <p:blipFill rotWithShape="1">
          <a:blip r:embed="rId3"/>
          <a:srcRect l="11263" t="18271" r="8184" b="12541"/>
          <a:stretch/>
        </p:blipFill>
        <p:spPr>
          <a:xfrm>
            <a:off x="558603" y="5932764"/>
            <a:ext cx="1311026" cy="604230"/>
          </a:xfrm>
          <a:prstGeom prst="rect">
            <a:avLst/>
          </a:prstGeom>
        </p:spPr>
      </p:pic>
      <p:sp>
        <p:nvSpPr>
          <p:cNvPr id="7" name="Marcador de contenido 2">
            <a:extLst>
              <a:ext uri="{FF2B5EF4-FFF2-40B4-BE49-F238E27FC236}">
                <a16:creationId xmlns:a16="http://schemas.microsoft.com/office/drawing/2014/main" id="{8DBCCB16-E59E-4B17-8152-0E4100DF7DCF}"/>
              </a:ext>
            </a:extLst>
          </p:cNvPr>
          <p:cNvSpPr txBox="1">
            <a:spLocks/>
          </p:cNvSpPr>
          <p:nvPr/>
        </p:nvSpPr>
        <p:spPr>
          <a:xfrm>
            <a:off x="523800" y="1943425"/>
            <a:ext cx="10972800" cy="42914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spc="0" baseline="0">
                <a:solidFill>
                  <a:schemeClr val="tx1"/>
                </a:solidFill>
                <a:latin typeface="Arial" panose="020B0604020202020204" pitchFamily="34" charset="0"/>
                <a:ea typeface="+mn-ea"/>
                <a:cs typeface="+mn-cs"/>
              </a:defRPr>
            </a:lvl1pPr>
            <a:lvl2pPr marL="449263" indent="-179388" algn="l" defTabSz="914400" rtl="0" eaLnBrk="1" latinLnBrk="0" hangingPunct="1">
              <a:lnSpc>
                <a:spcPct val="90000"/>
              </a:lnSpc>
              <a:spcBef>
                <a:spcPts val="500"/>
              </a:spcBef>
              <a:buFont typeface="Arial" panose="020B0604020202020204" pitchFamily="34" charset="0"/>
              <a:buChar char="•"/>
              <a:tabLst/>
              <a:defRPr sz="2000" b="0" i="0" kern="1200" spc="0" baseline="0">
                <a:solidFill>
                  <a:schemeClr val="tx1"/>
                </a:solidFill>
                <a:latin typeface="Arial" panose="020B0604020202020204" pitchFamily="34" charset="0"/>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sz="1800" b="0" i="0" kern="1200" spc="0" baseline="0">
                <a:solidFill>
                  <a:schemeClr val="tx1"/>
                </a:solidFill>
                <a:latin typeface="Arial" panose="020B0604020202020204" pitchFamily="34" charset="0"/>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CO" dirty="0"/>
          </a:p>
        </p:txBody>
      </p:sp>
    </p:spTree>
    <p:extLst>
      <p:ext uri="{BB962C8B-B14F-4D97-AF65-F5344CB8AC3E}">
        <p14:creationId xmlns:p14="http://schemas.microsoft.com/office/powerpoint/2010/main" val="42568186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8BD3579-2AAA-43B9-84CE-D4AEA4D5AFE6}"/>
              </a:ext>
            </a:extLst>
          </p:cNvPr>
          <p:cNvSpPr>
            <a:spLocks noGrp="1"/>
          </p:cNvSpPr>
          <p:nvPr>
            <p:ph type="body" sz="quarter" idx="39"/>
          </p:nvPr>
        </p:nvSpPr>
        <p:spPr>
          <a:xfrm>
            <a:off x="695400" y="476671"/>
            <a:ext cx="10801200" cy="646331"/>
          </a:xfrm>
        </p:spPr>
        <p:txBody>
          <a:bodyPr/>
          <a:lstStyle/>
          <a:p>
            <a:pPr lvl="0">
              <a:lnSpc>
                <a:spcPct val="100000"/>
              </a:lnSpc>
              <a:spcBef>
                <a:spcPts val="0"/>
              </a:spcBef>
              <a:spcAft>
                <a:spcPct val="50000"/>
              </a:spcAft>
            </a:pPr>
            <a:r>
              <a:rPr lang="es-MX" altLang="en-US" kern="1200" dirty="0">
                <a:solidFill>
                  <a:srgbClr val="666666"/>
                </a:solidFill>
                <a:latin typeface="Arial" panose="020B0604020202020204"/>
                <a:ea typeface="+mn-ea"/>
                <a:cs typeface="+mn-cs"/>
              </a:rPr>
              <a:t>8. Comentarios del Agente</a:t>
            </a:r>
          </a:p>
        </p:txBody>
      </p:sp>
      <p:pic>
        <p:nvPicPr>
          <p:cNvPr id="35" name="Imagen 34">
            <a:extLst>
              <a:ext uri="{FF2B5EF4-FFF2-40B4-BE49-F238E27FC236}">
                <a16:creationId xmlns:a16="http://schemas.microsoft.com/office/drawing/2014/main" id="{5330D0EA-0ECC-45AC-BB49-4203397708C8}"/>
              </a:ext>
            </a:extLst>
          </p:cNvPr>
          <p:cNvPicPr>
            <a:picLocks noChangeAspect="1"/>
          </p:cNvPicPr>
          <p:nvPr/>
        </p:nvPicPr>
        <p:blipFill rotWithShape="1">
          <a:blip r:embed="rId2"/>
          <a:srcRect l="41731" t="50000" r="38188" b="42650"/>
          <a:stretch/>
        </p:blipFill>
        <p:spPr>
          <a:xfrm>
            <a:off x="2207568" y="6225665"/>
            <a:ext cx="1512168" cy="311329"/>
          </a:xfrm>
          <a:prstGeom prst="rect">
            <a:avLst/>
          </a:prstGeom>
        </p:spPr>
      </p:pic>
      <p:pic>
        <p:nvPicPr>
          <p:cNvPr id="9" name="Imagen 8">
            <a:extLst>
              <a:ext uri="{FF2B5EF4-FFF2-40B4-BE49-F238E27FC236}">
                <a16:creationId xmlns:a16="http://schemas.microsoft.com/office/drawing/2014/main" id="{BED28809-DE4A-4EDC-B09C-2BBA566B1476}"/>
              </a:ext>
            </a:extLst>
          </p:cNvPr>
          <p:cNvPicPr>
            <a:picLocks noChangeAspect="1"/>
          </p:cNvPicPr>
          <p:nvPr/>
        </p:nvPicPr>
        <p:blipFill rotWithShape="1">
          <a:blip r:embed="rId3"/>
          <a:srcRect l="11263" t="18271" r="8184" b="12541"/>
          <a:stretch/>
        </p:blipFill>
        <p:spPr>
          <a:xfrm>
            <a:off x="558603" y="5932764"/>
            <a:ext cx="1311026" cy="604230"/>
          </a:xfrm>
          <a:prstGeom prst="rect">
            <a:avLst/>
          </a:prstGeom>
        </p:spPr>
      </p:pic>
      <p:sp>
        <p:nvSpPr>
          <p:cNvPr id="2" name="CuadroTexto 1"/>
          <p:cNvSpPr txBox="1"/>
          <p:nvPr/>
        </p:nvSpPr>
        <p:spPr>
          <a:xfrm>
            <a:off x="1012874" y="2250831"/>
            <a:ext cx="10142806" cy="923330"/>
          </a:xfrm>
          <a:prstGeom prst="rect">
            <a:avLst/>
          </a:prstGeom>
          <a:noFill/>
        </p:spPr>
        <p:txBody>
          <a:bodyPr wrap="square" rtlCol="0">
            <a:spAutoFit/>
          </a:bodyPr>
          <a:lstStyle/>
          <a:p>
            <a:pPr marL="285750" indent="-285750" algn="just">
              <a:buFont typeface="Arial" panose="020B0604020202020204" pitchFamily="34" charset="0"/>
              <a:buChar char="•"/>
            </a:pPr>
            <a:endParaRPr lang="es-MX" dirty="0">
              <a:solidFill>
                <a:schemeClr val="tx1">
                  <a:lumMod val="50000"/>
                </a:schemeClr>
              </a:solidFill>
            </a:endParaRPr>
          </a:p>
          <a:p>
            <a:pPr marL="285750" indent="-285750" algn="just">
              <a:buFont typeface="Arial" panose="020B0604020202020204" pitchFamily="34" charset="0"/>
              <a:buChar char="•"/>
            </a:pPr>
            <a:endParaRPr lang="es-MX" dirty="0">
              <a:solidFill>
                <a:schemeClr val="tx1">
                  <a:lumMod val="50000"/>
                </a:schemeClr>
              </a:solidFill>
            </a:endParaRPr>
          </a:p>
          <a:p>
            <a:pPr algn="just"/>
            <a:r>
              <a:rPr lang="es-MX" dirty="0">
                <a:solidFill>
                  <a:schemeClr val="tx1">
                    <a:lumMod val="50000"/>
                  </a:schemeClr>
                </a:solidFill>
              </a:rPr>
              <a:t>  </a:t>
            </a:r>
            <a:endParaRPr lang="en-US" dirty="0">
              <a:solidFill>
                <a:schemeClr val="tx1">
                  <a:lumMod val="50000"/>
                </a:schemeClr>
              </a:solidFill>
            </a:endParaRPr>
          </a:p>
        </p:txBody>
      </p:sp>
    </p:spTree>
    <p:extLst>
      <p:ext uri="{BB962C8B-B14F-4D97-AF65-F5344CB8AC3E}">
        <p14:creationId xmlns:p14="http://schemas.microsoft.com/office/powerpoint/2010/main" val="38620300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Imagen 34">
            <a:extLst>
              <a:ext uri="{FF2B5EF4-FFF2-40B4-BE49-F238E27FC236}">
                <a16:creationId xmlns:a16="http://schemas.microsoft.com/office/drawing/2014/main" id="{5330D0EA-0ECC-45AC-BB49-4203397708C8}"/>
              </a:ext>
            </a:extLst>
          </p:cNvPr>
          <p:cNvPicPr>
            <a:picLocks noChangeAspect="1"/>
          </p:cNvPicPr>
          <p:nvPr/>
        </p:nvPicPr>
        <p:blipFill rotWithShape="1">
          <a:blip r:embed="rId2"/>
          <a:srcRect l="41731" t="50000" r="38188" b="42650"/>
          <a:stretch/>
        </p:blipFill>
        <p:spPr>
          <a:xfrm>
            <a:off x="2207568" y="6225665"/>
            <a:ext cx="1512168" cy="311329"/>
          </a:xfrm>
          <a:prstGeom prst="rect">
            <a:avLst/>
          </a:prstGeom>
        </p:spPr>
      </p:pic>
      <p:pic>
        <p:nvPicPr>
          <p:cNvPr id="9" name="Imagen 8">
            <a:extLst>
              <a:ext uri="{FF2B5EF4-FFF2-40B4-BE49-F238E27FC236}">
                <a16:creationId xmlns:a16="http://schemas.microsoft.com/office/drawing/2014/main" id="{BED28809-DE4A-4EDC-B09C-2BBA566B1476}"/>
              </a:ext>
            </a:extLst>
          </p:cNvPr>
          <p:cNvPicPr>
            <a:picLocks noChangeAspect="1"/>
          </p:cNvPicPr>
          <p:nvPr/>
        </p:nvPicPr>
        <p:blipFill rotWithShape="1">
          <a:blip r:embed="rId3"/>
          <a:srcRect l="11263" t="18271" r="8184" b="12541"/>
          <a:stretch/>
        </p:blipFill>
        <p:spPr>
          <a:xfrm>
            <a:off x="558603" y="5932764"/>
            <a:ext cx="1311026" cy="604230"/>
          </a:xfrm>
          <a:prstGeom prst="rect">
            <a:avLst/>
          </a:prstGeom>
        </p:spPr>
      </p:pic>
      <p:sp>
        <p:nvSpPr>
          <p:cNvPr id="7" name="Marcador de contenido 2">
            <a:extLst>
              <a:ext uri="{FF2B5EF4-FFF2-40B4-BE49-F238E27FC236}">
                <a16:creationId xmlns:a16="http://schemas.microsoft.com/office/drawing/2014/main" id="{8DBCCB16-E59E-4B17-8152-0E4100DF7DCF}"/>
              </a:ext>
            </a:extLst>
          </p:cNvPr>
          <p:cNvSpPr txBox="1">
            <a:spLocks/>
          </p:cNvSpPr>
          <p:nvPr/>
        </p:nvSpPr>
        <p:spPr>
          <a:xfrm>
            <a:off x="523800" y="1943425"/>
            <a:ext cx="10972800" cy="42914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spc="0" baseline="0">
                <a:solidFill>
                  <a:schemeClr val="tx1"/>
                </a:solidFill>
                <a:latin typeface="Arial" panose="020B0604020202020204" pitchFamily="34" charset="0"/>
                <a:ea typeface="+mn-ea"/>
                <a:cs typeface="+mn-cs"/>
              </a:defRPr>
            </a:lvl1pPr>
            <a:lvl2pPr marL="449263" indent="-179388" algn="l" defTabSz="914400" rtl="0" eaLnBrk="1" latinLnBrk="0" hangingPunct="1">
              <a:lnSpc>
                <a:spcPct val="90000"/>
              </a:lnSpc>
              <a:spcBef>
                <a:spcPts val="500"/>
              </a:spcBef>
              <a:buFont typeface="Arial" panose="020B0604020202020204" pitchFamily="34" charset="0"/>
              <a:buChar char="•"/>
              <a:tabLst/>
              <a:defRPr sz="2000" b="0" i="0" kern="1200" spc="0" baseline="0">
                <a:solidFill>
                  <a:schemeClr val="tx1"/>
                </a:solidFill>
                <a:latin typeface="Arial" panose="020B0604020202020204" pitchFamily="34" charset="0"/>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sz="1800" b="0" i="0" kern="1200" spc="0" baseline="0">
                <a:solidFill>
                  <a:schemeClr val="tx1"/>
                </a:solidFill>
                <a:latin typeface="Arial" panose="020B0604020202020204" pitchFamily="34" charset="0"/>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CO" dirty="0"/>
          </a:p>
        </p:txBody>
      </p:sp>
      <p:sp>
        <p:nvSpPr>
          <p:cNvPr id="4" name="Marcador de texto 3">
            <a:extLst>
              <a:ext uri="{FF2B5EF4-FFF2-40B4-BE49-F238E27FC236}">
                <a16:creationId xmlns:a16="http://schemas.microsoft.com/office/drawing/2014/main" id="{27648657-3E49-FB90-7C66-C77BB518AE11}"/>
              </a:ext>
            </a:extLst>
          </p:cNvPr>
          <p:cNvSpPr>
            <a:spLocks noGrp="1"/>
          </p:cNvSpPr>
          <p:nvPr>
            <p:ph type="body" sz="quarter" idx="39"/>
          </p:nvPr>
        </p:nvSpPr>
        <p:spPr/>
        <p:txBody>
          <a:bodyPr/>
          <a:lstStyle/>
          <a:p>
            <a:endParaRPr lang="es-CO" dirty="0"/>
          </a:p>
        </p:txBody>
      </p:sp>
    </p:spTree>
    <p:extLst>
      <p:ext uri="{BB962C8B-B14F-4D97-AF65-F5344CB8AC3E}">
        <p14:creationId xmlns:p14="http://schemas.microsoft.com/office/powerpoint/2010/main" val="14926387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Imagen 34">
            <a:extLst>
              <a:ext uri="{FF2B5EF4-FFF2-40B4-BE49-F238E27FC236}">
                <a16:creationId xmlns:a16="http://schemas.microsoft.com/office/drawing/2014/main" id="{5330D0EA-0ECC-45AC-BB49-4203397708C8}"/>
              </a:ext>
            </a:extLst>
          </p:cNvPr>
          <p:cNvPicPr>
            <a:picLocks noChangeAspect="1"/>
          </p:cNvPicPr>
          <p:nvPr/>
        </p:nvPicPr>
        <p:blipFill rotWithShape="1">
          <a:blip r:embed="rId2"/>
          <a:srcRect l="41731" t="50000" r="38188" b="42650"/>
          <a:stretch/>
        </p:blipFill>
        <p:spPr>
          <a:xfrm>
            <a:off x="2207568" y="6225665"/>
            <a:ext cx="1512168" cy="311329"/>
          </a:xfrm>
          <a:prstGeom prst="rect">
            <a:avLst/>
          </a:prstGeom>
        </p:spPr>
      </p:pic>
      <p:pic>
        <p:nvPicPr>
          <p:cNvPr id="9" name="Imagen 8">
            <a:extLst>
              <a:ext uri="{FF2B5EF4-FFF2-40B4-BE49-F238E27FC236}">
                <a16:creationId xmlns:a16="http://schemas.microsoft.com/office/drawing/2014/main" id="{BED28809-DE4A-4EDC-B09C-2BBA566B1476}"/>
              </a:ext>
            </a:extLst>
          </p:cNvPr>
          <p:cNvPicPr>
            <a:picLocks noChangeAspect="1"/>
          </p:cNvPicPr>
          <p:nvPr/>
        </p:nvPicPr>
        <p:blipFill rotWithShape="1">
          <a:blip r:embed="rId3"/>
          <a:srcRect l="11263" t="18271" r="8184" b="12541"/>
          <a:stretch/>
        </p:blipFill>
        <p:spPr>
          <a:xfrm>
            <a:off x="558603" y="5932764"/>
            <a:ext cx="1311026" cy="604230"/>
          </a:xfrm>
          <a:prstGeom prst="rect">
            <a:avLst/>
          </a:prstGeom>
        </p:spPr>
      </p:pic>
      <p:sp>
        <p:nvSpPr>
          <p:cNvPr id="4" name="Marcador de texto 3">
            <a:extLst>
              <a:ext uri="{FF2B5EF4-FFF2-40B4-BE49-F238E27FC236}">
                <a16:creationId xmlns:a16="http://schemas.microsoft.com/office/drawing/2014/main" id="{E7F6883F-C472-C4C8-3BA2-06A3FEB94E07}"/>
              </a:ext>
            </a:extLst>
          </p:cNvPr>
          <p:cNvSpPr>
            <a:spLocks noGrp="1"/>
          </p:cNvSpPr>
          <p:nvPr>
            <p:ph type="body" sz="quarter" idx="39"/>
          </p:nvPr>
        </p:nvSpPr>
        <p:spPr/>
        <p:txBody>
          <a:bodyPr/>
          <a:lstStyle/>
          <a:p>
            <a:endParaRPr lang="es-CO"/>
          </a:p>
        </p:txBody>
      </p:sp>
    </p:spTree>
    <p:extLst>
      <p:ext uri="{BB962C8B-B14F-4D97-AF65-F5344CB8AC3E}">
        <p14:creationId xmlns:p14="http://schemas.microsoft.com/office/powerpoint/2010/main" val="1294142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8BD3579-2AAA-43B9-84CE-D4AEA4D5AFE6}"/>
              </a:ext>
            </a:extLst>
          </p:cNvPr>
          <p:cNvSpPr>
            <a:spLocks noGrp="1"/>
          </p:cNvSpPr>
          <p:nvPr>
            <p:ph type="body" sz="quarter" idx="39"/>
          </p:nvPr>
        </p:nvSpPr>
        <p:spPr>
          <a:xfrm>
            <a:off x="523800" y="341079"/>
            <a:ext cx="10801200" cy="590931"/>
          </a:xfrm>
        </p:spPr>
        <p:txBody>
          <a:bodyPr/>
          <a:lstStyle/>
          <a:p>
            <a:r>
              <a:rPr lang="es-CO" dirty="0"/>
              <a:t>3</a:t>
            </a:r>
            <a:r>
              <a:rPr lang="es-CO" b="1" dirty="0">
                <a:solidFill>
                  <a:schemeClr val="tx1"/>
                </a:solidFill>
              </a:rPr>
              <a:t>. Plan de Ventas - General</a:t>
            </a:r>
            <a:endParaRPr lang="es-CO" dirty="0"/>
          </a:p>
        </p:txBody>
      </p:sp>
      <p:pic>
        <p:nvPicPr>
          <p:cNvPr id="35" name="Imagen 34">
            <a:extLst>
              <a:ext uri="{FF2B5EF4-FFF2-40B4-BE49-F238E27FC236}">
                <a16:creationId xmlns:a16="http://schemas.microsoft.com/office/drawing/2014/main" id="{5330D0EA-0ECC-45AC-BB49-4203397708C8}"/>
              </a:ext>
            </a:extLst>
          </p:cNvPr>
          <p:cNvPicPr>
            <a:picLocks noChangeAspect="1"/>
          </p:cNvPicPr>
          <p:nvPr/>
        </p:nvPicPr>
        <p:blipFill rotWithShape="1">
          <a:blip r:embed="rId2"/>
          <a:srcRect l="41731" t="50000" r="38188" b="42650"/>
          <a:stretch/>
        </p:blipFill>
        <p:spPr>
          <a:xfrm>
            <a:off x="2207568" y="6225665"/>
            <a:ext cx="1512168" cy="311329"/>
          </a:xfrm>
          <a:prstGeom prst="rect">
            <a:avLst/>
          </a:prstGeom>
        </p:spPr>
      </p:pic>
      <p:pic>
        <p:nvPicPr>
          <p:cNvPr id="9" name="Imagen 8">
            <a:extLst>
              <a:ext uri="{FF2B5EF4-FFF2-40B4-BE49-F238E27FC236}">
                <a16:creationId xmlns:a16="http://schemas.microsoft.com/office/drawing/2014/main" id="{BED28809-DE4A-4EDC-B09C-2BBA566B1476}"/>
              </a:ext>
            </a:extLst>
          </p:cNvPr>
          <p:cNvPicPr>
            <a:picLocks noChangeAspect="1"/>
          </p:cNvPicPr>
          <p:nvPr/>
        </p:nvPicPr>
        <p:blipFill rotWithShape="1">
          <a:blip r:embed="rId3"/>
          <a:srcRect l="11263" t="18271" r="8184" b="12541"/>
          <a:stretch/>
        </p:blipFill>
        <p:spPr>
          <a:xfrm>
            <a:off x="558603" y="5932764"/>
            <a:ext cx="1311026" cy="604230"/>
          </a:xfrm>
          <a:prstGeom prst="rect">
            <a:avLst/>
          </a:prstGeom>
        </p:spPr>
      </p:pic>
      <p:sp>
        <p:nvSpPr>
          <p:cNvPr id="7" name="Marcador de contenido 2">
            <a:extLst>
              <a:ext uri="{FF2B5EF4-FFF2-40B4-BE49-F238E27FC236}">
                <a16:creationId xmlns:a16="http://schemas.microsoft.com/office/drawing/2014/main" id="{8DBCCB16-E59E-4B17-8152-0E4100DF7DCF}"/>
              </a:ext>
            </a:extLst>
          </p:cNvPr>
          <p:cNvSpPr txBox="1">
            <a:spLocks/>
          </p:cNvSpPr>
          <p:nvPr/>
        </p:nvSpPr>
        <p:spPr>
          <a:xfrm>
            <a:off x="523800" y="1943425"/>
            <a:ext cx="10972800" cy="42914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spc="0" baseline="0">
                <a:solidFill>
                  <a:schemeClr val="tx1"/>
                </a:solidFill>
                <a:latin typeface="Arial" panose="020B0604020202020204" pitchFamily="34" charset="0"/>
                <a:ea typeface="+mn-ea"/>
                <a:cs typeface="+mn-cs"/>
              </a:defRPr>
            </a:lvl1pPr>
            <a:lvl2pPr marL="449263" indent="-179388" algn="l" defTabSz="914400" rtl="0" eaLnBrk="1" latinLnBrk="0" hangingPunct="1">
              <a:lnSpc>
                <a:spcPct val="90000"/>
              </a:lnSpc>
              <a:spcBef>
                <a:spcPts val="500"/>
              </a:spcBef>
              <a:buFont typeface="Arial" panose="020B0604020202020204" pitchFamily="34" charset="0"/>
              <a:buChar char="•"/>
              <a:tabLst/>
              <a:defRPr sz="2000" b="0" i="0" kern="1200" spc="0" baseline="0">
                <a:solidFill>
                  <a:schemeClr val="tx1"/>
                </a:solidFill>
                <a:latin typeface="Arial" panose="020B0604020202020204" pitchFamily="34" charset="0"/>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sz="1800" b="0" i="0" kern="1200" spc="0" baseline="0">
                <a:solidFill>
                  <a:schemeClr val="tx1"/>
                </a:solidFill>
                <a:latin typeface="Arial" panose="020B0604020202020204" pitchFamily="34" charset="0"/>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CO" dirty="0"/>
          </a:p>
        </p:txBody>
      </p:sp>
      <p:pic>
        <p:nvPicPr>
          <p:cNvPr id="6" name="Picture Placeholder 13">
            <a:extLst>
              <a:ext uri="{FF2B5EF4-FFF2-40B4-BE49-F238E27FC236}">
                <a16:creationId xmlns:a16="http://schemas.microsoft.com/office/drawing/2014/main" id="{EC40D7BC-645E-4383-847D-C256B2FD12E1}"/>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l="113" r="560"/>
          <a:stretch>
            <a:fillRect/>
          </a:stretch>
        </p:blipFill>
        <p:spPr bwMode="auto">
          <a:xfrm>
            <a:off x="8847893" y="1900162"/>
            <a:ext cx="1179513" cy="513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a:extLst>
              <a:ext uri="{FF2B5EF4-FFF2-40B4-BE49-F238E27FC236}">
                <a16:creationId xmlns:a16="http://schemas.microsoft.com/office/drawing/2014/main" id="{0CEF53ED-0CE0-406D-B8A7-BDF810CFF6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47893" y="4628593"/>
            <a:ext cx="1195388"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93186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8BD3579-2AAA-43B9-84CE-D4AEA4D5AFE6}"/>
              </a:ext>
            </a:extLst>
          </p:cNvPr>
          <p:cNvSpPr>
            <a:spLocks noGrp="1"/>
          </p:cNvSpPr>
          <p:nvPr>
            <p:ph type="body" sz="quarter" idx="39"/>
          </p:nvPr>
        </p:nvSpPr>
        <p:spPr>
          <a:xfrm>
            <a:off x="695400" y="476671"/>
            <a:ext cx="10801200" cy="646331"/>
          </a:xfrm>
        </p:spPr>
        <p:txBody>
          <a:bodyPr/>
          <a:lstStyle/>
          <a:p>
            <a:pPr lvl="0">
              <a:lnSpc>
                <a:spcPct val="100000"/>
              </a:lnSpc>
              <a:spcBef>
                <a:spcPts val="0"/>
              </a:spcBef>
              <a:spcAft>
                <a:spcPct val="50000"/>
              </a:spcAft>
            </a:pPr>
            <a:r>
              <a:rPr lang="es-MX" altLang="en-US" kern="1200" dirty="0">
                <a:solidFill>
                  <a:srgbClr val="666666"/>
                </a:solidFill>
                <a:latin typeface="Arial" panose="020B0604020202020204"/>
                <a:ea typeface="+mn-ea"/>
                <a:cs typeface="+mn-cs"/>
              </a:rPr>
              <a:t>8. Comentarios del Agente</a:t>
            </a:r>
          </a:p>
        </p:txBody>
      </p:sp>
      <p:pic>
        <p:nvPicPr>
          <p:cNvPr id="35" name="Imagen 34">
            <a:extLst>
              <a:ext uri="{FF2B5EF4-FFF2-40B4-BE49-F238E27FC236}">
                <a16:creationId xmlns:a16="http://schemas.microsoft.com/office/drawing/2014/main" id="{5330D0EA-0ECC-45AC-BB49-4203397708C8}"/>
              </a:ext>
            </a:extLst>
          </p:cNvPr>
          <p:cNvPicPr>
            <a:picLocks noChangeAspect="1"/>
          </p:cNvPicPr>
          <p:nvPr/>
        </p:nvPicPr>
        <p:blipFill rotWithShape="1">
          <a:blip r:embed="rId2"/>
          <a:srcRect l="41731" t="50000" r="38188" b="42650"/>
          <a:stretch/>
        </p:blipFill>
        <p:spPr>
          <a:xfrm>
            <a:off x="2207568" y="6225665"/>
            <a:ext cx="1512168" cy="311329"/>
          </a:xfrm>
          <a:prstGeom prst="rect">
            <a:avLst/>
          </a:prstGeom>
        </p:spPr>
      </p:pic>
      <p:pic>
        <p:nvPicPr>
          <p:cNvPr id="9" name="Imagen 8">
            <a:extLst>
              <a:ext uri="{FF2B5EF4-FFF2-40B4-BE49-F238E27FC236}">
                <a16:creationId xmlns:a16="http://schemas.microsoft.com/office/drawing/2014/main" id="{BED28809-DE4A-4EDC-B09C-2BBA566B1476}"/>
              </a:ext>
            </a:extLst>
          </p:cNvPr>
          <p:cNvPicPr>
            <a:picLocks noChangeAspect="1"/>
          </p:cNvPicPr>
          <p:nvPr/>
        </p:nvPicPr>
        <p:blipFill rotWithShape="1">
          <a:blip r:embed="rId3"/>
          <a:srcRect l="11263" t="18271" r="8184" b="12541"/>
          <a:stretch/>
        </p:blipFill>
        <p:spPr>
          <a:xfrm>
            <a:off x="558603" y="5932764"/>
            <a:ext cx="1311026" cy="604230"/>
          </a:xfrm>
          <a:prstGeom prst="rect">
            <a:avLst/>
          </a:prstGeom>
        </p:spPr>
      </p:pic>
      <p:sp>
        <p:nvSpPr>
          <p:cNvPr id="7" name="Marcador de contenido 2">
            <a:extLst>
              <a:ext uri="{FF2B5EF4-FFF2-40B4-BE49-F238E27FC236}">
                <a16:creationId xmlns:a16="http://schemas.microsoft.com/office/drawing/2014/main" id="{8DBCCB16-E59E-4B17-8152-0E4100DF7DCF}"/>
              </a:ext>
            </a:extLst>
          </p:cNvPr>
          <p:cNvSpPr txBox="1">
            <a:spLocks/>
          </p:cNvSpPr>
          <p:nvPr/>
        </p:nvSpPr>
        <p:spPr>
          <a:xfrm>
            <a:off x="523800" y="1943425"/>
            <a:ext cx="10972800" cy="42914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spc="0" baseline="0">
                <a:solidFill>
                  <a:schemeClr val="tx1"/>
                </a:solidFill>
                <a:latin typeface="Arial" panose="020B0604020202020204" pitchFamily="34" charset="0"/>
                <a:ea typeface="+mn-ea"/>
                <a:cs typeface="+mn-cs"/>
              </a:defRPr>
            </a:lvl1pPr>
            <a:lvl2pPr marL="449263" indent="-179388" algn="l" defTabSz="914400" rtl="0" eaLnBrk="1" latinLnBrk="0" hangingPunct="1">
              <a:lnSpc>
                <a:spcPct val="90000"/>
              </a:lnSpc>
              <a:spcBef>
                <a:spcPts val="500"/>
              </a:spcBef>
              <a:buFont typeface="Arial" panose="020B0604020202020204" pitchFamily="34" charset="0"/>
              <a:buChar char="•"/>
              <a:tabLst/>
              <a:defRPr sz="2000" b="0" i="0" kern="1200" spc="0" baseline="0">
                <a:solidFill>
                  <a:schemeClr val="tx1"/>
                </a:solidFill>
                <a:latin typeface="Arial" panose="020B0604020202020204" pitchFamily="34" charset="0"/>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sz="1800" b="0" i="0" kern="1200" spc="0" baseline="0">
                <a:solidFill>
                  <a:schemeClr val="tx1"/>
                </a:solidFill>
                <a:latin typeface="Arial" panose="020B0604020202020204" pitchFamily="34" charset="0"/>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CO" dirty="0"/>
          </a:p>
        </p:txBody>
      </p:sp>
      <p:sp>
        <p:nvSpPr>
          <p:cNvPr id="2" name="CuadroTexto 1"/>
          <p:cNvSpPr txBox="1"/>
          <p:nvPr/>
        </p:nvSpPr>
        <p:spPr>
          <a:xfrm>
            <a:off x="1012874" y="2250831"/>
            <a:ext cx="10142806" cy="923330"/>
          </a:xfrm>
          <a:prstGeom prst="rect">
            <a:avLst/>
          </a:prstGeom>
          <a:noFill/>
        </p:spPr>
        <p:txBody>
          <a:bodyPr wrap="square" rtlCol="0">
            <a:spAutoFit/>
          </a:bodyPr>
          <a:lstStyle/>
          <a:p>
            <a:pPr marL="285750" indent="-285750" algn="just">
              <a:buFont typeface="Arial" panose="020B0604020202020204" pitchFamily="34" charset="0"/>
              <a:buChar char="•"/>
            </a:pPr>
            <a:endParaRPr lang="es-MX" dirty="0">
              <a:solidFill>
                <a:schemeClr val="tx1">
                  <a:lumMod val="50000"/>
                </a:schemeClr>
              </a:solidFill>
            </a:endParaRPr>
          </a:p>
          <a:p>
            <a:pPr marL="285750" indent="-285750" algn="just">
              <a:buFont typeface="Arial" panose="020B0604020202020204" pitchFamily="34" charset="0"/>
              <a:buChar char="•"/>
            </a:pPr>
            <a:endParaRPr lang="es-MX" dirty="0">
              <a:solidFill>
                <a:schemeClr val="tx1">
                  <a:lumMod val="50000"/>
                </a:schemeClr>
              </a:solidFill>
            </a:endParaRPr>
          </a:p>
          <a:p>
            <a:pPr algn="just"/>
            <a:r>
              <a:rPr lang="es-MX" dirty="0">
                <a:solidFill>
                  <a:schemeClr val="tx1">
                    <a:lumMod val="50000"/>
                  </a:schemeClr>
                </a:solidFill>
              </a:rPr>
              <a:t>  </a:t>
            </a:r>
            <a:endParaRPr lang="en-US" dirty="0">
              <a:solidFill>
                <a:schemeClr val="tx1">
                  <a:lumMod val="50000"/>
                </a:schemeClr>
              </a:solidFill>
            </a:endParaRPr>
          </a:p>
        </p:txBody>
      </p:sp>
    </p:spTree>
    <p:extLst>
      <p:ext uri="{BB962C8B-B14F-4D97-AF65-F5344CB8AC3E}">
        <p14:creationId xmlns:p14="http://schemas.microsoft.com/office/powerpoint/2010/main" val="13209996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8BD3579-2AAA-43B9-84CE-D4AEA4D5AFE6}"/>
              </a:ext>
            </a:extLst>
          </p:cNvPr>
          <p:cNvSpPr>
            <a:spLocks noGrp="1"/>
          </p:cNvSpPr>
          <p:nvPr>
            <p:ph type="body" sz="quarter" idx="39"/>
          </p:nvPr>
        </p:nvSpPr>
        <p:spPr>
          <a:xfrm>
            <a:off x="695400" y="476671"/>
            <a:ext cx="10801200" cy="584775"/>
          </a:xfrm>
        </p:spPr>
        <p:txBody>
          <a:bodyPr/>
          <a:lstStyle/>
          <a:p>
            <a:pPr lvl="0">
              <a:lnSpc>
                <a:spcPct val="100000"/>
              </a:lnSpc>
              <a:spcBef>
                <a:spcPts val="0"/>
              </a:spcBef>
              <a:spcAft>
                <a:spcPct val="50000"/>
              </a:spcAft>
            </a:pPr>
            <a:r>
              <a:rPr lang="es-MX" altLang="en-US" sz="3200" kern="1200" dirty="0">
                <a:solidFill>
                  <a:srgbClr val="666666"/>
                </a:solidFill>
                <a:latin typeface="Arial" panose="020B0604020202020204"/>
                <a:ea typeface="+mn-ea"/>
                <a:cs typeface="+mn-cs"/>
              </a:rPr>
              <a:t>Marcas Competitivas que afectan la marca Terpel</a:t>
            </a:r>
          </a:p>
        </p:txBody>
      </p:sp>
      <p:pic>
        <p:nvPicPr>
          <p:cNvPr id="35" name="Imagen 34">
            <a:extLst>
              <a:ext uri="{FF2B5EF4-FFF2-40B4-BE49-F238E27FC236}">
                <a16:creationId xmlns:a16="http://schemas.microsoft.com/office/drawing/2014/main" id="{5330D0EA-0ECC-45AC-BB49-4203397708C8}"/>
              </a:ext>
            </a:extLst>
          </p:cNvPr>
          <p:cNvPicPr>
            <a:picLocks noChangeAspect="1"/>
          </p:cNvPicPr>
          <p:nvPr/>
        </p:nvPicPr>
        <p:blipFill rotWithShape="1">
          <a:blip r:embed="rId2"/>
          <a:srcRect l="41731" t="50000" r="38188" b="42650"/>
          <a:stretch/>
        </p:blipFill>
        <p:spPr>
          <a:xfrm>
            <a:off x="2207568" y="6225665"/>
            <a:ext cx="1512168" cy="311329"/>
          </a:xfrm>
          <a:prstGeom prst="rect">
            <a:avLst/>
          </a:prstGeom>
        </p:spPr>
      </p:pic>
      <p:pic>
        <p:nvPicPr>
          <p:cNvPr id="9" name="Imagen 8">
            <a:extLst>
              <a:ext uri="{FF2B5EF4-FFF2-40B4-BE49-F238E27FC236}">
                <a16:creationId xmlns:a16="http://schemas.microsoft.com/office/drawing/2014/main" id="{BED28809-DE4A-4EDC-B09C-2BBA566B1476}"/>
              </a:ext>
            </a:extLst>
          </p:cNvPr>
          <p:cNvPicPr>
            <a:picLocks noChangeAspect="1"/>
          </p:cNvPicPr>
          <p:nvPr/>
        </p:nvPicPr>
        <p:blipFill rotWithShape="1">
          <a:blip r:embed="rId3"/>
          <a:srcRect l="11263" t="18271" r="8184" b="12541"/>
          <a:stretch/>
        </p:blipFill>
        <p:spPr>
          <a:xfrm>
            <a:off x="558603" y="5932764"/>
            <a:ext cx="1311026" cy="604230"/>
          </a:xfrm>
          <a:prstGeom prst="rect">
            <a:avLst/>
          </a:prstGeom>
        </p:spPr>
      </p:pic>
      <p:sp>
        <p:nvSpPr>
          <p:cNvPr id="7" name="Marcador de contenido 2">
            <a:extLst>
              <a:ext uri="{FF2B5EF4-FFF2-40B4-BE49-F238E27FC236}">
                <a16:creationId xmlns:a16="http://schemas.microsoft.com/office/drawing/2014/main" id="{8DBCCB16-E59E-4B17-8152-0E4100DF7DCF}"/>
              </a:ext>
            </a:extLst>
          </p:cNvPr>
          <p:cNvSpPr txBox="1">
            <a:spLocks/>
          </p:cNvSpPr>
          <p:nvPr/>
        </p:nvSpPr>
        <p:spPr>
          <a:xfrm>
            <a:off x="523800" y="1943425"/>
            <a:ext cx="10972800" cy="42914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spc="0" baseline="0">
                <a:solidFill>
                  <a:schemeClr val="tx1"/>
                </a:solidFill>
                <a:latin typeface="Arial" panose="020B0604020202020204" pitchFamily="34" charset="0"/>
                <a:ea typeface="+mn-ea"/>
                <a:cs typeface="+mn-cs"/>
              </a:defRPr>
            </a:lvl1pPr>
            <a:lvl2pPr marL="449263" indent="-179388" algn="l" defTabSz="914400" rtl="0" eaLnBrk="1" latinLnBrk="0" hangingPunct="1">
              <a:lnSpc>
                <a:spcPct val="90000"/>
              </a:lnSpc>
              <a:spcBef>
                <a:spcPts val="500"/>
              </a:spcBef>
              <a:buFont typeface="Arial" panose="020B0604020202020204" pitchFamily="34" charset="0"/>
              <a:buChar char="•"/>
              <a:tabLst/>
              <a:defRPr sz="2000" b="0" i="0" kern="1200" spc="0" baseline="0">
                <a:solidFill>
                  <a:schemeClr val="tx1"/>
                </a:solidFill>
                <a:latin typeface="Arial" panose="020B0604020202020204" pitchFamily="34" charset="0"/>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sz="1800" b="0" i="0" kern="1200" spc="0" baseline="0">
                <a:solidFill>
                  <a:schemeClr val="tx1"/>
                </a:solidFill>
                <a:latin typeface="Arial" panose="020B0604020202020204" pitchFamily="34" charset="0"/>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CO" dirty="0"/>
          </a:p>
        </p:txBody>
      </p:sp>
    </p:spTree>
    <p:extLst>
      <p:ext uri="{BB962C8B-B14F-4D97-AF65-F5344CB8AC3E}">
        <p14:creationId xmlns:p14="http://schemas.microsoft.com/office/powerpoint/2010/main" val="5510464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8BD3579-2AAA-43B9-84CE-D4AEA4D5AFE6}"/>
              </a:ext>
            </a:extLst>
          </p:cNvPr>
          <p:cNvSpPr>
            <a:spLocks noGrp="1"/>
          </p:cNvSpPr>
          <p:nvPr>
            <p:ph type="body" sz="quarter" idx="39"/>
          </p:nvPr>
        </p:nvSpPr>
        <p:spPr>
          <a:xfrm>
            <a:off x="695400" y="476671"/>
            <a:ext cx="10801200" cy="646331"/>
          </a:xfrm>
        </p:spPr>
        <p:txBody>
          <a:bodyPr/>
          <a:lstStyle/>
          <a:p>
            <a:pPr lvl="0">
              <a:lnSpc>
                <a:spcPct val="100000"/>
              </a:lnSpc>
              <a:spcBef>
                <a:spcPts val="0"/>
              </a:spcBef>
              <a:spcAft>
                <a:spcPct val="50000"/>
              </a:spcAft>
            </a:pPr>
            <a:r>
              <a:rPr lang="es-MX" altLang="en-US" kern="1200" dirty="0">
                <a:solidFill>
                  <a:srgbClr val="666666"/>
                </a:solidFill>
                <a:latin typeface="Arial" panose="020B0604020202020204"/>
                <a:ea typeface="+mn-ea"/>
                <a:cs typeface="+mn-cs"/>
              </a:rPr>
              <a:t>8. Comentarios del Agente</a:t>
            </a:r>
          </a:p>
        </p:txBody>
      </p:sp>
      <p:pic>
        <p:nvPicPr>
          <p:cNvPr id="35" name="Imagen 34">
            <a:extLst>
              <a:ext uri="{FF2B5EF4-FFF2-40B4-BE49-F238E27FC236}">
                <a16:creationId xmlns:a16="http://schemas.microsoft.com/office/drawing/2014/main" id="{5330D0EA-0ECC-45AC-BB49-4203397708C8}"/>
              </a:ext>
            </a:extLst>
          </p:cNvPr>
          <p:cNvPicPr>
            <a:picLocks noChangeAspect="1"/>
          </p:cNvPicPr>
          <p:nvPr/>
        </p:nvPicPr>
        <p:blipFill rotWithShape="1">
          <a:blip r:embed="rId2"/>
          <a:srcRect l="41731" t="50000" r="38188" b="42650"/>
          <a:stretch/>
        </p:blipFill>
        <p:spPr>
          <a:xfrm>
            <a:off x="2207568" y="6225665"/>
            <a:ext cx="1512168" cy="311329"/>
          </a:xfrm>
          <a:prstGeom prst="rect">
            <a:avLst/>
          </a:prstGeom>
        </p:spPr>
      </p:pic>
      <p:pic>
        <p:nvPicPr>
          <p:cNvPr id="9" name="Imagen 8">
            <a:extLst>
              <a:ext uri="{FF2B5EF4-FFF2-40B4-BE49-F238E27FC236}">
                <a16:creationId xmlns:a16="http://schemas.microsoft.com/office/drawing/2014/main" id="{BED28809-DE4A-4EDC-B09C-2BBA566B1476}"/>
              </a:ext>
            </a:extLst>
          </p:cNvPr>
          <p:cNvPicPr>
            <a:picLocks noChangeAspect="1"/>
          </p:cNvPicPr>
          <p:nvPr/>
        </p:nvPicPr>
        <p:blipFill rotWithShape="1">
          <a:blip r:embed="rId3"/>
          <a:srcRect l="11263" t="18271" r="8184" b="12541"/>
          <a:stretch/>
        </p:blipFill>
        <p:spPr>
          <a:xfrm>
            <a:off x="558603" y="5932764"/>
            <a:ext cx="1311026" cy="604230"/>
          </a:xfrm>
          <a:prstGeom prst="rect">
            <a:avLst/>
          </a:prstGeom>
        </p:spPr>
      </p:pic>
      <p:sp>
        <p:nvSpPr>
          <p:cNvPr id="7" name="Marcador de contenido 2">
            <a:extLst>
              <a:ext uri="{FF2B5EF4-FFF2-40B4-BE49-F238E27FC236}">
                <a16:creationId xmlns:a16="http://schemas.microsoft.com/office/drawing/2014/main" id="{8DBCCB16-E59E-4B17-8152-0E4100DF7DCF}"/>
              </a:ext>
            </a:extLst>
          </p:cNvPr>
          <p:cNvSpPr txBox="1">
            <a:spLocks/>
          </p:cNvSpPr>
          <p:nvPr/>
        </p:nvSpPr>
        <p:spPr>
          <a:xfrm>
            <a:off x="523800" y="1943425"/>
            <a:ext cx="10972800" cy="42914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spc="0" baseline="0">
                <a:solidFill>
                  <a:schemeClr val="tx1"/>
                </a:solidFill>
                <a:latin typeface="Arial" panose="020B0604020202020204" pitchFamily="34" charset="0"/>
                <a:ea typeface="+mn-ea"/>
                <a:cs typeface="+mn-cs"/>
              </a:defRPr>
            </a:lvl1pPr>
            <a:lvl2pPr marL="449263" indent="-179388" algn="l" defTabSz="914400" rtl="0" eaLnBrk="1" latinLnBrk="0" hangingPunct="1">
              <a:lnSpc>
                <a:spcPct val="90000"/>
              </a:lnSpc>
              <a:spcBef>
                <a:spcPts val="500"/>
              </a:spcBef>
              <a:buFont typeface="Arial" panose="020B0604020202020204" pitchFamily="34" charset="0"/>
              <a:buChar char="•"/>
              <a:tabLst/>
              <a:defRPr sz="2000" b="0" i="0" kern="1200" spc="0" baseline="0">
                <a:solidFill>
                  <a:schemeClr val="tx1"/>
                </a:solidFill>
                <a:latin typeface="Arial" panose="020B0604020202020204" pitchFamily="34" charset="0"/>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sz="1800" b="0" i="0" kern="1200" spc="0" baseline="0">
                <a:solidFill>
                  <a:schemeClr val="tx1"/>
                </a:solidFill>
                <a:latin typeface="Arial" panose="020B0604020202020204" pitchFamily="34" charset="0"/>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CO" dirty="0"/>
          </a:p>
        </p:txBody>
      </p:sp>
      <p:sp>
        <p:nvSpPr>
          <p:cNvPr id="2" name="CuadroTexto 1"/>
          <p:cNvSpPr txBox="1"/>
          <p:nvPr/>
        </p:nvSpPr>
        <p:spPr>
          <a:xfrm>
            <a:off x="1012874" y="2250831"/>
            <a:ext cx="10142806" cy="923330"/>
          </a:xfrm>
          <a:prstGeom prst="rect">
            <a:avLst/>
          </a:prstGeom>
          <a:noFill/>
        </p:spPr>
        <p:txBody>
          <a:bodyPr wrap="square" rtlCol="0">
            <a:spAutoFit/>
          </a:bodyPr>
          <a:lstStyle/>
          <a:p>
            <a:pPr marL="285750" indent="-285750" algn="just">
              <a:buFont typeface="Arial" panose="020B0604020202020204" pitchFamily="34" charset="0"/>
              <a:buChar char="•"/>
            </a:pPr>
            <a:endParaRPr lang="es-MX" dirty="0">
              <a:solidFill>
                <a:schemeClr val="tx1">
                  <a:lumMod val="50000"/>
                </a:schemeClr>
              </a:solidFill>
            </a:endParaRPr>
          </a:p>
          <a:p>
            <a:pPr marL="285750" indent="-285750" algn="just">
              <a:buFont typeface="Arial" panose="020B0604020202020204" pitchFamily="34" charset="0"/>
              <a:buChar char="•"/>
            </a:pPr>
            <a:endParaRPr lang="es-MX" dirty="0">
              <a:solidFill>
                <a:schemeClr val="tx1">
                  <a:lumMod val="50000"/>
                </a:schemeClr>
              </a:solidFill>
            </a:endParaRPr>
          </a:p>
          <a:p>
            <a:pPr algn="just"/>
            <a:r>
              <a:rPr lang="es-MX" dirty="0">
                <a:solidFill>
                  <a:schemeClr val="tx1">
                    <a:lumMod val="50000"/>
                  </a:schemeClr>
                </a:solidFill>
              </a:rPr>
              <a:t>  </a:t>
            </a:r>
            <a:endParaRPr lang="en-US" dirty="0">
              <a:solidFill>
                <a:schemeClr val="tx1">
                  <a:lumMod val="50000"/>
                </a:schemeClr>
              </a:solidFill>
            </a:endParaRPr>
          </a:p>
        </p:txBody>
      </p:sp>
    </p:spTree>
    <p:extLst>
      <p:ext uri="{BB962C8B-B14F-4D97-AF65-F5344CB8AC3E}">
        <p14:creationId xmlns:p14="http://schemas.microsoft.com/office/powerpoint/2010/main" val="24358353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8BD3579-2AAA-43B9-84CE-D4AEA4D5AFE6}"/>
              </a:ext>
            </a:extLst>
          </p:cNvPr>
          <p:cNvSpPr>
            <a:spLocks noGrp="1"/>
          </p:cNvSpPr>
          <p:nvPr>
            <p:ph type="body" sz="quarter" idx="39"/>
          </p:nvPr>
        </p:nvSpPr>
        <p:spPr>
          <a:xfrm>
            <a:off x="338213" y="412078"/>
            <a:ext cx="10801200" cy="1200329"/>
          </a:xfrm>
        </p:spPr>
        <p:txBody>
          <a:bodyPr/>
          <a:lstStyle/>
          <a:p>
            <a:pPr lvl="0">
              <a:lnSpc>
                <a:spcPct val="100000"/>
              </a:lnSpc>
              <a:spcBef>
                <a:spcPts val="0"/>
              </a:spcBef>
              <a:spcAft>
                <a:spcPct val="50000"/>
              </a:spcAft>
            </a:pPr>
            <a:r>
              <a:rPr lang="es-MX" altLang="en-US" kern="1200" dirty="0">
                <a:solidFill>
                  <a:srgbClr val="666666"/>
                </a:solidFill>
                <a:latin typeface="Arial" panose="020B0604020202020204"/>
                <a:ea typeface="+mn-ea"/>
                <a:cs typeface="+mn-cs"/>
              </a:rPr>
              <a:t>Comparativo de precios con marcas reconocidas</a:t>
            </a:r>
          </a:p>
        </p:txBody>
      </p:sp>
      <p:pic>
        <p:nvPicPr>
          <p:cNvPr id="35" name="Imagen 34">
            <a:extLst>
              <a:ext uri="{FF2B5EF4-FFF2-40B4-BE49-F238E27FC236}">
                <a16:creationId xmlns:a16="http://schemas.microsoft.com/office/drawing/2014/main" id="{5330D0EA-0ECC-45AC-BB49-4203397708C8}"/>
              </a:ext>
            </a:extLst>
          </p:cNvPr>
          <p:cNvPicPr>
            <a:picLocks noChangeAspect="1"/>
          </p:cNvPicPr>
          <p:nvPr/>
        </p:nvPicPr>
        <p:blipFill rotWithShape="1">
          <a:blip r:embed="rId2"/>
          <a:srcRect l="41731" t="50000" r="38188" b="42650"/>
          <a:stretch/>
        </p:blipFill>
        <p:spPr>
          <a:xfrm>
            <a:off x="2207568" y="6225665"/>
            <a:ext cx="1512168" cy="311329"/>
          </a:xfrm>
          <a:prstGeom prst="rect">
            <a:avLst/>
          </a:prstGeom>
        </p:spPr>
      </p:pic>
      <p:pic>
        <p:nvPicPr>
          <p:cNvPr id="9" name="Imagen 8">
            <a:extLst>
              <a:ext uri="{FF2B5EF4-FFF2-40B4-BE49-F238E27FC236}">
                <a16:creationId xmlns:a16="http://schemas.microsoft.com/office/drawing/2014/main" id="{BED28809-DE4A-4EDC-B09C-2BBA566B1476}"/>
              </a:ext>
            </a:extLst>
          </p:cNvPr>
          <p:cNvPicPr>
            <a:picLocks noChangeAspect="1"/>
          </p:cNvPicPr>
          <p:nvPr/>
        </p:nvPicPr>
        <p:blipFill rotWithShape="1">
          <a:blip r:embed="rId3"/>
          <a:srcRect l="11263" t="18271" r="8184" b="12541"/>
          <a:stretch/>
        </p:blipFill>
        <p:spPr>
          <a:xfrm>
            <a:off x="558603" y="5932764"/>
            <a:ext cx="1311026" cy="604230"/>
          </a:xfrm>
          <a:prstGeom prst="rect">
            <a:avLst/>
          </a:prstGeom>
        </p:spPr>
      </p:pic>
      <p:sp>
        <p:nvSpPr>
          <p:cNvPr id="7" name="Marcador de contenido 2">
            <a:extLst>
              <a:ext uri="{FF2B5EF4-FFF2-40B4-BE49-F238E27FC236}">
                <a16:creationId xmlns:a16="http://schemas.microsoft.com/office/drawing/2014/main" id="{8DBCCB16-E59E-4B17-8152-0E4100DF7DCF}"/>
              </a:ext>
            </a:extLst>
          </p:cNvPr>
          <p:cNvSpPr txBox="1">
            <a:spLocks/>
          </p:cNvSpPr>
          <p:nvPr/>
        </p:nvSpPr>
        <p:spPr>
          <a:xfrm>
            <a:off x="523800" y="1943425"/>
            <a:ext cx="10972800" cy="42914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spc="0" baseline="0">
                <a:solidFill>
                  <a:schemeClr val="tx1"/>
                </a:solidFill>
                <a:latin typeface="Arial" panose="020B0604020202020204" pitchFamily="34" charset="0"/>
                <a:ea typeface="+mn-ea"/>
                <a:cs typeface="+mn-cs"/>
              </a:defRPr>
            </a:lvl1pPr>
            <a:lvl2pPr marL="449263" indent="-179388" algn="l" defTabSz="914400" rtl="0" eaLnBrk="1" latinLnBrk="0" hangingPunct="1">
              <a:lnSpc>
                <a:spcPct val="90000"/>
              </a:lnSpc>
              <a:spcBef>
                <a:spcPts val="500"/>
              </a:spcBef>
              <a:buFont typeface="Arial" panose="020B0604020202020204" pitchFamily="34" charset="0"/>
              <a:buChar char="•"/>
              <a:tabLst/>
              <a:defRPr sz="2000" b="0" i="0" kern="1200" spc="0" baseline="0">
                <a:solidFill>
                  <a:schemeClr val="tx1"/>
                </a:solidFill>
                <a:latin typeface="Arial" panose="020B0604020202020204" pitchFamily="34" charset="0"/>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sz="1800" b="0" i="0" kern="1200" spc="0" baseline="0">
                <a:solidFill>
                  <a:schemeClr val="tx1"/>
                </a:solidFill>
                <a:latin typeface="Arial" panose="020B0604020202020204" pitchFamily="34" charset="0"/>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CO" dirty="0"/>
          </a:p>
        </p:txBody>
      </p:sp>
    </p:spTree>
    <p:extLst>
      <p:ext uri="{BB962C8B-B14F-4D97-AF65-F5344CB8AC3E}">
        <p14:creationId xmlns:p14="http://schemas.microsoft.com/office/powerpoint/2010/main" val="34112442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8BD3579-2AAA-43B9-84CE-D4AEA4D5AFE6}"/>
              </a:ext>
            </a:extLst>
          </p:cNvPr>
          <p:cNvSpPr>
            <a:spLocks noGrp="1"/>
          </p:cNvSpPr>
          <p:nvPr>
            <p:ph type="body" sz="quarter" idx="39"/>
          </p:nvPr>
        </p:nvSpPr>
        <p:spPr>
          <a:xfrm>
            <a:off x="695400" y="476671"/>
            <a:ext cx="10801200" cy="646331"/>
          </a:xfrm>
        </p:spPr>
        <p:txBody>
          <a:bodyPr/>
          <a:lstStyle/>
          <a:p>
            <a:pPr lvl="0">
              <a:lnSpc>
                <a:spcPct val="100000"/>
              </a:lnSpc>
              <a:spcBef>
                <a:spcPts val="0"/>
              </a:spcBef>
              <a:spcAft>
                <a:spcPct val="50000"/>
              </a:spcAft>
            </a:pPr>
            <a:r>
              <a:rPr lang="es-MX" altLang="en-US" kern="1200" dirty="0">
                <a:solidFill>
                  <a:srgbClr val="666666"/>
                </a:solidFill>
                <a:latin typeface="Arial" panose="020B0604020202020204"/>
                <a:ea typeface="+mn-ea"/>
                <a:cs typeface="+mn-cs"/>
              </a:rPr>
              <a:t>8. Comentarios del Agente</a:t>
            </a:r>
          </a:p>
        </p:txBody>
      </p:sp>
      <p:pic>
        <p:nvPicPr>
          <p:cNvPr id="35" name="Imagen 34">
            <a:extLst>
              <a:ext uri="{FF2B5EF4-FFF2-40B4-BE49-F238E27FC236}">
                <a16:creationId xmlns:a16="http://schemas.microsoft.com/office/drawing/2014/main" id="{5330D0EA-0ECC-45AC-BB49-4203397708C8}"/>
              </a:ext>
            </a:extLst>
          </p:cNvPr>
          <p:cNvPicPr>
            <a:picLocks noChangeAspect="1"/>
          </p:cNvPicPr>
          <p:nvPr/>
        </p:nvPicPr>
        <p:blipFill rotWithShape="1">
          <a:blip r:embed="rId2"/>
          <a:srcRect l="41731" t="50000" r="38188" b="42650"/>
          <a:stretch/>
        </p:blipFill>
        <p:spPr>
          <a:xfrm>
            <a:off x="2207568" y="6225665"/>
            <a:ext cx="1512168" cy="311329"/>
          </a:xfrm>
          <a:prstGeom prst="rect">
            <a:avLst/>
          </a:prstGeom>
        </p:spPr>
      </p:pic>
      <p:pic>
        <p:nvPicPr>
          <p:cNvPr id="9" name="Imagen 8">
            <a:extLst>
              <a:ext uri="{FF2B5EF4-FFF2-40B4-BE49-F238E27FC236}">
                <a16:creationId xmlns:a16="http://schemas.microsoft.com/office/drawing/2014/main" id="{BED28809-DE4A-4EDC-B09C-2BBA566B1476}"/>
              </a:ext>
            </a:extLst>
          </p:cNvPr>
          <p:cNvPicPr>
            <a:picLocks noChangeAspect="1"/>
          </p:cNvPicPr>
          <p:nvPr/>
        </p:nvPicPr>
        <p:blipFill rotWithShape="1">
          <a:blip r:embed="rId3"/>
          <a:srcRect l="11263" t="18271" r="8184" b="12541"/>
          <a:stretch/>
        </p:blipFill>
        <p:spPr>
          <a:xfrm>
            <a:off x="558603" y="5932764"/>
            <a:ext cx="1311026" cy="604230"/>
          </a:xfrm>
          <a:prstGeom prst="rect">
            <a:avLst/>
          </a:prstGeom>
        </p:spPr>
      </p:pic>
      <p:sp>
        <p:nvSpPr>
          <p:cNvPr id="7" name="Marcador de contenido 2">
            <a:extLst>
              <a:ext uri="{FF2B5EF4-FFF2-40B4-BE49-F238E27FC236}">
                <a16:creationId xmlns:a16="http://schemas.microsoft.com/office/drawing/2014/main" id="{8DBCCB16-E59E-4B17-8152-0E4100DF7DCF}"/>
              </a:ext>
            </a:extLst>
          </p:cNvPr>
          <p:cNvSpPr txBox="1">
            <a:spLocks/>
          </p:cNvSpPr>
          <p:nvPr/>
        </p:nvSpPr>
        <p:spPr>
          <a:xfrm>
            <a:off x="523800" y="1943425"/>
            <a:ext cx="10972800" cy="42914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spc="0" baseline="0">
                <a:solidFill>
                  <a:schemeClr val="tx1"/>
                </a:solidFill>
                <a:latin typeface="Arial" panose="020B0604020202020204" pitchFamily="34" charset="0"/>
                <a:ea typeface="+mn-ea"/>
                <a:cs typeface="+mn-cs"/>
              </a:defRPr>
            </a:lvl1pPr>
            <a:lvl2pPr marL="449263" indent="-179388" algn="l" defTabSz="914400" rtl="0" eaLnBrk="1" latinLnBrk="0" hangingPunct="1">
              <a:lnSpc>
                <a:spcPct val="90000"/>
              </a:lnSpc>
              <a:spcBef>
                <a:spcPts val="500"/>
              </a:spcBef>
              <a:buFont typeface="Arial" panose="020B0604020202020204" pitchFamily="34" charset="0"/>
              <a:buChar char="•"/>
              <a:tabLst/>
              <a:defRPr sz="2000" b="0" i="0" kern="1200" spc="0" baseline="0">
                <a:solidFill>
                  <a:schemeClr val="tx1"/>
                </a:solidFill>
                <a:latin typeface="Arial" panose="020B0604020202020204" pitchFamily="34" charset="0"/>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sz="1800" b="0" i="0" kern="1200" spc="0" baseline="0">
                <a:solidFill>
                  <a:schemeClr val="tx1"/>
                </a:solidFill>
                <a:latin typeface="Arial" panose="020B0604020202020204" pitchFamily="34" charset="0"/>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CO" dirty="0"/>
          </a:p>
        </p:txBody>
      </p:sp>
      <p:sp>
        <p:nvSpPr>
          <p:cNvPr id="2" name="CuadroTexto 1"/>
          <p:cNvSpPr txBox="1"/>
          <p:nvPr/>
        </p:nvSpPr>
        <p:spPr>
          <a:xfrm>
            <a:off x="1012874" y="2250831"/>
            <a:ext cx="10142806" cy="923330"/>
          </a:xfrm>
          <a:prstGeom prst="rect">
            <a:avLst/>
          </a:prstGeom>
          <a:noFill/>
        </p:spPr>
        <p:txBody>
          <a:bodyPr wrap="square" rtlCol="0">
            <a:spAutoFit/>
          </a:bodyPr>
          <a:lstStyle/>
          <a:p>
            <a:pPr marL="285750" indent="-285750" algn="just">
              <a:buFont typeface="Arial" panose="020B0604020202020204" pitchFamily="34" charset="0"/>
              <a:buChar char="•"/>
            </a:pPr>
            <a:endParaRPr lang="es-MX" dirty="0">
              <a:solidFill>
                <a:schemeClr val="tx1">
                  <a:lumMod val="50000"/>
                </a:schemeClr>
              </a:solidFill>
            </a:endParaRPr>
          </a:p>
          <a:p>
            <a:pPr marL="285750" indent="-285750" algn="just">
              <a:buFont typeface="Arial" panose="020B0604020202020204" pitchFamily="34" charset="0"/>
              <a:buChar char="•"/>
            </a:pPr>
            <a:endParaRPr lang="es-MX" dirty="0">
              <a:solidFill>
                <a:schemeClr val="tx1">
                  <a:lumMod val="50000"/>
                </a:schemeClr>
              </a:solidFill>
            </a:endParaRPr>
          </a:p>
          <a:p>
            <a:pPr algn="just"/>
            <a:r>
              <a:rPr lang="es-MX" dirty="0">
                <a:solidFill>
                  <a:schemeClr val="tx1">
                    <a:lumMod val="50000"/>
                  </a:schemeClr>
                </a:solidFill>
              </a:rPr>
              <a:t>  </a:t>
            </a:r>
            <a:endParaRPr lang="en-US" dirty="0">
              <a:solidFill>
                <a:schemeClr val="tx1">
                  <a:lumMod val="50000"/>
                </a:schemeClr>
              </a:solidFill>
            </a:endParaRPr>
          </a:p>
        </p:txBody>
      </p:sp>
    </p:spTree>
    <p:extLst>
      <p:ext uri="{BB962C8B-B14F-4D97-AF65-F5344CB8AC3E}">
        <p14:creationId xmlns:p14="http://schemas.microsoft.com/office/powerpoint/2010/main" val="1784736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8BD3579-2AAA-43B9-84CE-D4AEA4D5AFE6}"/>
              </a:ext>
            </a:extLst>
          </p:cNvPr>
          <p:cNvSpPr>
            <a:spLocks noGrp="1"/>
          </p:cNvSpPr>
          <p:nvPr>
            <p:ph type="body" sz="quarter" idx="39"/>
          </p:nvPr>
        </p:nvSpPr>
        <p:spPr>
          <a:xfrm>
            <a:off x="695400" y="476671"/>
            <a:ext cx="10801200" cy="646331"/>
          </a:xfrm>
        </p:spPr>
        <p:txBody>
          <a:bodyPr/>
          <a:lstStyle/>
          <a:p>
            <a:pPr lvl="0">
              <a:lnSpc>
                <a:spcPct val="100000"/>
              </a:lnSpc>
              <a:spcBef>
                <a:spcPts val="0"/>
              </a:spcBef>
              <a:spcAft>
                <a:spcPct val="50000"/>
              </a:spcAft>
            </a:pPr>
            <a:r>
              <a:rPr lang="es-MX" altLang="en-US" kern="1200" dirty="0">
                <a:solidFill>
                  <a:srgbClr val="666666"/>
                </a:solidFill>
                <a:latin typeface="Arial" panose="020B0604020202020204"/>
                <a:ea typeface="+mn-ea"/>
                <a:cs typeface="+mn-cs"/>
              </a:rPr>
              <a:t>Frontera con Ecuador</a:t>
            </a:r>
          </a:p>
        </p:txBody>
      </p:sp>
      <p:pic>
        <p:nvPicPr>
          <p:cNvPr id="35" name="Imagen 34">
            <a:extLst>
              <a:ext uri="{FF2B5EF4-FFF2-40B4-BE49-F238E27FC236}">
                <a16:creationId xmlns:a16="http://schemas.microsoft.com/office/drawing/2014/main" id="{5330D0EA-0ECC-45AC-BB49-4203397708C8}"/>
              </a:ext>
            </a:extLst>
          </p:cNvPr>
          <p:cNvPicPr>
            <a:picLocks noChangeAspect="1"/>
          </p:cNvPicPr>
          <p:nvPr/>
        </p:nvPicPr>
        <p:blipFill rotWithShape="1">
          <a:blip r:embed="rId2"/>
          <a:srcRect l="41731" t="50000" r="38188" b="42650"/>
          <a:stretch/>
        </p:blipFill>
        <p:spPr>
          <a:xfrm>
            <a:off x="2207568" y="6225665"/>
            <a:ext cx="1512168" cy="311329"/>
          </a:xfrm>
          <a:prstGeom prst="rect">
            <a:avLst/>
          </a:prstGeom>
        </p:spPr>
      </p:pic>
      <p:pic>
        <p:nvPicPr>
          <p:cNvPr id="9" name="Imagen 8">
            <a:extLst>
              <a:ext uri="{FF2B5EF4-FFF2-40B4-BE49-F238E27FC236}">
                <a16:creationId xmlns:a16="http://schemas.microsoft.com/office/drawing/2014/main" id="{BED28809-DE4A-4EDC-B09C-2BBA566B1476}"/>
              </a:ext>
            </a:extLst>
          </p:cNvPr>
          <p:cNvPicPr>
            <a:picLocks noChangeAspect="1"/>
          </p:cNvPicPr>
          <p:nvPr/>
        </p:nvPicPr>
        <p:blipFill rotWithShape="1">
          <a:blip r:embed="rId3"/>
          <a:srcRect l="11263" t="18271" r="8184" b="12541"/>
          <a:stretch/>
        </p:blipFill>
        <p:spPr>
          <a:xfrm>
            <a:off x="558603" y="5932764"/>
            <a:ext cx="1311026" cy="604230"/>
          </a:xfrm>
          <a:prstGeom prst="rect">
            <a:avLst/>
          </a:prstGeom>
        </p:spPr>
      </p:pic>
      <p:sp>
        <p:nvSpPr>
          <p:cNvPr id="7" name="Marcador de contenido 2">
            <a:extLst>
              <a:ext uri="{FF2B5EF4-FFF2-40B4-BE49-F238E27FC236}">
                <a16:creationId xmlns:a16="http://schemas.microsoft.com/office/drawing/2014/main" id="{8DBCCB16-E59E-4B17-8152-0E4100DF7DCF}"/>
              </a:ext>
            </a:extLst>
          </p:cNvPr>
          <p:cNvSpPr txBox="1">
            <a:spLocks/>
          </p:cNvSpPr>
          <p:nvPr/>
        </p:nvSpPr>
        <p:spPr>
          <a:xfrm>
            <a:off x="523800" y="1943425"/>
            <a:ext cx="10972800" cy="42914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spc="0" baseline="0">
                <a:solidFill>
                  <a:schemeClr val="tx1"/>
                </a:solidFill>
                <a:latin typeface="Arial" panose="020B0604020202020204" pitchFamily="34" charset="0"/>
                <a:ea typeface="+mn-ea"/>
                <a:cs typeface="+mn-cs"/>
              </a:defRPr>
            </a:lvl1pPr>
            <a:lvl2pPr marL="449263" indent="-179388" algn="l" defTabSz="914400" rtl="0" eaLnBrk="1" latinLnBrk="0" hangingPunct="1">
              <a:lnSpc>
                <a:spcPct val="90000"/>
              </a:lnSpc>
              <a:spcBef>
                <a:spcPts val="500"/>
              </a:spcBef>
              <a:buFont typeface="Arial" panose="020B0604020202020204" pitchFamily="34" charset="0"/>
              <a:buChar char="•"/>
              <a:tabLst/>
              <a:defRPr sz="2000" b="0" i="0" kern="1200" spc="0" baseline="0">
                <a:solidFill>
                  <a:schemeClr val="tx1"/>
                </a:solidFill>
                <a:latin typeface="Arial" panose="020B0604020202020204" pitchFamily="34" charset="0"/>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sz="1800" b="0" i="0" kern="1200" spc="0" baseline="0">
                <a:solidFill>
                  <a:schemeClr val="tx1"/>
                </a:solidFill>
                <a:latin typeface="Arial" panose="020B0604020202020204" pitchFamily="34" charset="0"/>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CO" dirty="0"/>
          </a:p>
        </p:txBody>
      </p:sp>
    </p:spTree>
    <p:extLst>
      <p:ext uri="{BB962C8B-B14F-4D97-AF65-F5344CB8AC3E}">
        <p14:creationId xmlns:p14="http://schemas.microsoft.com/office/powerpoint/2010/main" val="29246796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8BD3579-2AAA-43B9-84CE-D4AEA4D5AFE6}"/>
              </a:ext>
            </a:extLst>
          </p:cNvPr>
          <p:cNvSpPr>
            <a:spLocks noGrp="1"/>
          </p:cNvSpPr>
          <p:nvPr>
            <p:ph type="body" sz="quarter" idx="39"/>
          </p:nvPr>
        </p:nvSpPr>
        <p:spPr>
          <a:xfrm>
            <a:off x="695400" y="476671"/>
            <a:ext cx="10801200" cy="646331"/>
          </a:xfrm>
        </p:spPr>
        <p:txBody>
          <a:bodyPr/>
          <a:lstStyle/>
          <a:p>
            <a:pPr lvl="0">
              <a:lnSpc>
                <a:spcPct val="100000"/>
              </a:lnSpc>
              <a:spcBef>
                <a:spcPts val="0"/>
              </a:spcBef>
              <a:spcAft>
                <a:spcPct val="50000"/>
              </a:spcAft>
            </a:pPr>
            <a:r>
              <a:rPr lang="es-MX" altLang="en-US" kern="1200" dirty="0">
                <a:solidFill>
                  <a:srgbClr val="666666"/>
                </a:solidFill>
                <a:latin typeface="Arial" panose="020B0604020202020204"/>
                <a:ea typeface="+mn-ea"/>
                <a:cs typeface="+mn-cs"/>
              </a:rPr>
              <a:t>8. Comentarios del Agente</a:t>
            </a:r>
          </a:p>
        </p:txBody>
      </p:sp>
      <p:pic>
        <p:nvPicPr>
          <p:cNvPr id="35" name="Imagen 34">
            <a:extLst>
              <a:ext uri="{FF2B5EF4-FFF2-40B4-BE49-F238E27FC236}">
                <a16:creationId xmlns:a16="http://schemas.microsoft.com/office/drawing/2014/main" id="{5330D0EA-0ECC-45AC-BB49-4203397708C8}"/>
              </a:ext>
            </a:extLst>
          </p:cNvPr>
          <p:cNvPicPr>
            <a:picLocks noChangeAspect="1"/>
          </p:cNvPicPr>
          <p:nvPr/>
        </p:nvPicPr>
        <p:blipFill rotWithShape="1">
          <a:blip r:embed="rId2"/>
          <a:srcRect l="41731" t="50000" r="38188" b="42650"/>
          <a:stretch/>
        </p:blipFill>
        <p:spPr>
          <a:xfrm>
            <a:off x="2207568" y="6225665"/>
            <a:ext cx="1512168" cy="311329"/>
          </a:xfrm>
          <a:prstGeom prst="rect">
            <a:avLst/>
          </a:prstGeom>
        </p:spPr>
      </p:pic>
      <p:pic>
        <p:nvPicPr>
          <p:cNvPr id="9" name="Imagen 8">
            <a:extLst>
              <a:ext uri="{FF2B5EF4-FFF2-40B4-BE49-F238E27FC236}">
                <a16:creationId xmlns:a16="http://schemas.microsoft.com/office/drawing/2014/main" id="{BED28809-DE4A-4EDC-B09C-2BBA566B1476}"/>
              </a:ext>
            </a:extLst>
          </p:cNvPr>
          <p:cNvPicPr>
            <a:picLocks noChangeAspect="1"/>
          </p:cNvPicPr>
          <p:nvPr/>
        </p:nvPicPr>
        <p:blipFill rotWithShape="1">
          <a:blip r:embed="rId3"/>
          <a:srcRect l="11263" t="18271" r="8184" b="12541"/>
          <a:stretch/>
        </p:blipFill>
        <p:spPr>
          <a:xfrm>
            <a:off x="558603" y="5932764"/>
            <a:ext cx="1311026" cy="604230"/>
          </a:xfrm>
          <a:prstGeom prst="rect">
            <a:avLst/>
          </a:prstGeom>
        </p:spPr>
      </p:pic>
      <p:sp>
        <p:nvSpPr>
          <p:cNvPr id="7" name="Marcador de contenido 2">
            <a:extLst>
              <a:ext uri="{FF2B5EF4-FFF2-40B4-BE49-F238E27FC236}">
                <a16:creationId xmlns:a16="http://schemas.microsoft.com/office/drawing/2014/main" id="{8DBCCB16-E59E-4B17-8152-0E4100DF7DCF}"/>
              </a:ext>
            </a:extLst>
          </p:cNvPr>
          <p:cNvSpPr txBox="1">
            <a:spLocks/>
          </p:cNvSpPr>
          <p:nvPr/>
        </p:nvSpPr>
        <p:spPr>
          <a:xfrm>
            <a:off x="523800" y="1943425"/>
            <a:ext cx="10972800" cy="42914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spc="0" baseline="0">
                <a:solidFill>
                  <a:schemeClr val="tx1"/>
                </a:solidFill>
                <a:latin typeface="Arial" panose="020B0604020202020204" pitchFamily="34" charset="0"/>
                <a:ea typeface="+mn-ea"/>
                <a:cs typeface="+mn-cs"/>
              </a:defRPr>
            </a:lvl1pPr>
            <a:lvl2pPr marL="449263" indent="-179388" algn="l" defTabSz="914400" rtl="0" eaLnBrk="1" latinLnBrk="0" hangingPunct="1">
              <a:lnSpc>
                <a:spcPct val="90000"/>
              </a:lnSpc>
              <a:spcBef>
                <a:spcPts val="500"/>
              </a:spcBef>
              <a:buFont typeface="Arial" panose="020B0604020202020204" pitchFamily="34" charset="0"/>
              <a:buChar char="•"/>
              <a:tabLst/>
              <a:defRPr sz="2000" b="0" i="0" kern="1200" spc="0" baseline="0">
                <a:solidFill>
                  <a:schemeClr val="tx1"/>
                </a:solidFill>
                <a:latin typeface="Arial" panose="020B0604020202020204" pitchFamily="34" charset="0"/>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sz="1800" b="0" i="0" kern="1200" spc="0" baseline="0">
                <a:solidFill>
                  <a:schemeClr val="tx1"/>
                </a:solidFill>
                <a:latin typeface="Arial" panose="020B0604020202020204" pitchFamily="34" charset="0"/>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CO" dirty="0"/>
          </a:p>
        </p:txBody>
      </p:sp>
      <p:sp>
        <p:nvSpPr>
          <p:cNvPr id="2" name="CuadroTexto 1"/>
          <p:cNvSpPr txBox="1"/>
          <p:nvPr/>
        </p:nvSpPr>
        <p:spPr>
          <a:xfrm>
            <a:off x="1012874" y="2250831"/>
            <a:ext cx="10142806" cy="923330"/>
          </a:xfrm>
          <a:prstGeom prst="rect">
            <a:avLst/>
          </a:prstGeom>
          <a:noFill/>
        </p:spPr>
        <p:txBody>
          <a:bodyPr wrap="square" rtlCol="0">
            <a:spAutoFit/>
          </a:bodyPr>
          <a:lstStyle/>
          <a:p>
            <a:pPr marL="285750" indent="-285750" algn="just">
              <a:buFont typeface="Arial" panose="020B0604020202020204" pitchFamily="34" charset="0"/>
              <a:buChar char="•"/>
            </a:pPr>
            <a:endParaRPr lang="es-MX" dirty="0">
              <a:solidFill>
                <a:schemeClr val="tx1">
                  <a:lumMod val="50000"/>
                </a:schemeClr>
              </a:solidFill>
            </a:endParaRPr>
          </a:p>
          <a:p>
            <a:pPr marL="285750" indent="-285750" algn="just">
              <a:buFont typeface="Arial" panose="020B0604020202020204" pitchFamily="34" charset="0"/>
              <a:buChar char="•"/>
            </a:pPr>
            <a:endParaRPr lang="es-MX" dirty="0">
              <a:solidFill>
                <a:schemeClr val="tx1">
                  <a:lumMod val="50000"/>
                </a:schemeClr>
              </a:solidFill>
            </a:endParaRPr>
          </a:p>
          <a:p>
            <a:pPr algn="just"/>
            <a:r>
              <a:rPr lang="es-MX" dirty="0">
                <a:solidFill>
                  <a:schemeClr val="tx1">
                    <a:lumMod val="50000"/>
                  </a:schemeClr>
                </a:solidFill>
              </a:rPr>
              <a:t>  </a:t>
            </a:r>
            <a:endParaRPr lang="en-US" dirty="0">
              <a:solidFill>
                <a:schemeClr val="tx1">
                  <a:lumMod val="50000"/>
                </a:schemeClr>
              </a:solidFill>
            </a:endParaRPr>
          </a:p>
        </p:txBody>
      </p:sp>
    </p:spTree>
    <p:extLst>
      <p:ext uri="{BB962C8B-B14F-4D97-AF65-F5344CB8AC3E}">
        <p14:creationId xmlns:p14="http://schemas.microsoft.com/office/powerpoint/2010/main" val="9643681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3" descr="Imagen que contiene exterior, hombre, frente, parado&#10;&#10;Descripción generada automáticamente">
            <a:extLst>
              <a:ext uri="{FF2B5EF4-FFF2-40B4-BE49-F238E27FC236}">
                <a16:creationId xmlns:a16="http://schemas.microsoft.com/office/drawing/2014/main" id="{2F6CBE37-84A9-45D9-BEE8-5AEFF8E65C22}"/>
              </a:ext>
            </a:extLst>
          </p:cNvPr>
          <p:cNvPicPr>
            <a:picLocks noChangeAspect="1"/>
          </p:cNvPicPr>
          <p:nvPr/>
        </p:nvPicPr>
        <p:blipFill>
          <a:blip r:embed="rId2"/>
          <a:stretch>
            <a:fillRect/>
          </a:stretch>
        </p:blipFill>
        <p:spPr>
          <a:xfrm>
            <a:off x="-208547" y="4764"/>
            <a:ext cx="12397120" cy="6784974"/>
          </a:xfrm>
          <a:prstGeom prst="rect">
            <a:avLst/>
          </a:prstGeom>
          <a:noFill/>
        </p:spPr>
      </p:pic>
      <p:sp>
        <p:nvSpPr>
          <p:cNvPr id="2" name="Marcador de número de diapositiva 1">
            <a:extLst>
              <a:ext uri="{FF2B5EF4-FFF2-40B4-BE49-F238E27FC236}">
                <a16:creationId xmlns:a16="http://schemas.microsoft.com/office/drawing/2014/main" id="{48650F0F-2AE7-48FF-A933-7E7D3AE09D4F}"/>
              </a:ext>
            </a:extLst>
          </p:cNvPr>
          <p:cNvSpPr>
            <a:spLocks noGrp="1"/>
          </p:cNvSpPr>
          <p:nvPr>
            <p:ph type="sldNum" sz="quarter" idx="12"/>
          </p:nvPr>
        </p:nvSpPr>
        <p:spPr>
          <a:xfrm>
            <a:off x="-843643" y="399143"/>
            <a:ext cx="0" cy="0"/>
          </a:xfrm>
        </p:spPr>
        <p:txBody>
          <a:bodyPr lIns="91440" tIns="45720" rIns="91440" bIns="45720" anchor="t"/>
          <a:lstStyle/>
          <a:p>
            <a:pPr>
              <a:spcAft>
                <a:spcPts val="600"/>
              </a:spcAft>
            </a:pPr>
            <a:endParaRPr lang="en-US" dirty="0">
              <a:cs typeface="Arial"/>
            </a:endParaRPr>
          </a:p>
        </p:txBody>
      </p:sp>
      <p:pic>
        <p:nvPicPr>
          <p:cNvPr id="6" name="Imagen 5">
            <a:extLst>
              <a:ext uri="{FF2B5EF4-FFF2-40B4-BE49-F238E27FC236}">
                <a16:creationId xmlns:a16="http://schemas.microsoft.com/office/drawing/2014/main" id="{EEAFEE47-D566-45D8-9D42-4F22CCD604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5004"/>
            <a:ext cx="3461806" cy="1949215"/>
          </a:xfrm>
          <a:prstGeom prst="rect">
            <a:avLst/>
          </a:prstGeom>
        </p:spPr>
      </p:pic>
    </p:spTree>
    <p:extLst>
      <p:ext uri="{BB962C8B-B14F-4D97-AF65-F5344CB8AC3E}">
        <p14:creationId xmlns:p14="http://schemas.microsoft.com/office/powerpoint/2010/main" val="1254720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8BD3579-2AAA-43B9-84CE-D4AEA4D5AFE6}"/>
              </a:ext>
            </a:extLst>
          </p:cNvPr>
          <p:cNvSpPr>
            <a:spLocks noGrp="1"/>
          </p:cNvSpPr>
          <p:nvPr>
            <p:ph type="body" sz="quarter" idx="39"/>
          </p:nvPr>
        </p:nvSpPr>
        <p:spPr>
          <a:xfrm>
            <a:off x="695400" y="476671"/>
            <a:ext cx="10801200" cy="590931"/>
          </a:xfrm>
        </p:spPr>
        <p:txBody>
          <a:bodyPr/>
          <a:lstStyle/>
          <a:p>
            <a:r>
              <a:rPr lang="es-CO" i="1" dirty="0"/>
              <a:t>3</a:t>
            </a:r>
            <a:r>
              <a:rPr lang="es-CO" b="1" i="1" dirty="0">
                <a:solidFill>
                  <a:schemeClr val="tx1"/>
                </a:solidFill>
              </a:rPr>
              <a:t>. Plan de Ventas - General</a:t>
            </a:r>
            <a:endParaRPr lang="es-CO" dirty="0"/>
          </a:p>
        </p:txBody>
      </p:sp>
      <p:pic>
        <p:nvPicPr>
          <p:cNvPr id="35" name="Imagen 34">
            <a:extLst>
              <a:ext uri="{FF2B5EF4-FFF2-40B4-BE49-F238E27FC236}">
                <a16:creationId xmlns:a16="http://schemas.microsoft.com/office/drawing/2014/main" id="{5330D0EA-0ECC-45AC-BB49-4203397708C8}"/>
              </a:ext>
            </a:extLst>
          </p:cNvPr>
          <p:cNvPicPr>
            <a:picLocks noChangeAspect="1"/>
          </p:cNvPicPr>
          <p:nvPr/>
        </p:nvPicPr>
        <p:blipFill rotWithShape="1">
          <a:blip r:embed="rId2"/>
          <a:srcRect l="41731" t="50000" r="38188" b="42650"/>
          <a:stretch/>
        </p:blipFill>
        <p:spPr>
          <a:xfrm>
            <a:off x="2207568" y="6225665"/>
            <a:ext cx="1512168" cy="311329"/>
          </a:xfrm>
          <a:prstGeom prst="rect">
            <a:avLst/>
          </a:prstGeom>
        </p:spPr>
      </p:pic>
      <p:pic>
        <p:nvPicPr>
          <p:cNvPr id="9" name="Imagen 8">
            <a:extLst>
              <a:ext uri="{FF2B5EF4-FFF2-40B4-BE49-F238E27FC236}">
                <a16:creationId xmlns:a16="http://schemas.microsoft.com/office/drawing/2014/main" id="{BED28809-DE4A-4EDC-B09C-2BBA566B1476}"/>
              </a:ext>
            </a:extLst>
          </p:cNvPr>
          <p:cNvPicPr>
            <a:picLocks noChangeAspect="1"/>
          </p:cNvPicPr>
          <p:nvPr/>
        </p:nvPicPr>
        <p:blipFill rotWithShape="1">
          <a:blip r:embed="rId3"/>
          <a:srcRect l="11263" t="18271" r="8184" b="12541"/>
          <a:stretch/>
        </p:blipFill>
        <p:spPr>
          <a:xfrm>
            <a:off x="558603" y="5932764"/>
            <a:ext cx="1311026" cy="604230"/>
          </a:xfrm>
          <a:prstGeom prst="rect">
            <a:avLst/>
          </a:prstGeom>
        </p:spPr>
      </p:pic>
      <p:sp>
        <p:nvSpPr>
          <p:cNvPr id="7" name="Marcador de contenido 2">
            <a:extLst>
              <a:ext uri="{FF2B5EF4-FFF2-40B4-BE49-F238E27FC236}">
                <a16:creationId xmlns:a16="http://schemas.microsoft.com/office/drawing/2014/main" id="{8DBCCB16-E59E-4B17-8152-0E4100DF7DCF}"/>
              </a:ext>
            </a:extLst>
          </p:cNvPr>
          <p:cNvSpPr txBox="1">
            <a:spLocks/>
          </p:cNvSpPr>
          <p:nvPr/>
        </p:nvSpPr>
        <p:spPr>
          <a:xfrm>
            <a:off x="523800" y="1943425"/>
            <a:ext cx="10972800" cy="42914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spc="0" baseline="0">
                <a:solidFill>
                  <a:schemeClr val="tx1"/>
                </a:solidFill>
                <a:latin typeface="Arial" panose="020B0604020202020204" pitchFamily="34" charset="0"/>
                <a:ea typeface="+mn-ea"/>
                <a:cs typeface="+mn-cs"/>
              </a:defRPr>
            </a:lvl1pPr>
            <a:lvl2pPr marL="449263" indent="-179388" algn="l" defTabSz="914400" rtl="0" eaLnBrk="1" latinLnBrk="0" hangingPunct="1">
              <a:lnSpc>
                <a:spcPct val="90000"/>
              </a:lnSpc>
              <a:spcBef>
                <a:spcPts val="500"/>
              </a:spcBef>
              <a:buFont typeface="Arial" panose="020B0604020202020204" pitchFamily="34" charset="0"/>
              <a:buChar char="•"/>
              <a:tabLst/>
              <a:defRPr sz="2000" b="0" i="0" kern="1200" spc="0" baseline="0">
                <a:solidFill>
                  <a:schemeClr val="tx1"/>
                </a:solidFill>
                <a:latin typeface="Arial" panose="020B0604020202020204" pitchFamily="34" charset="0"/>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sz="1800" b="0" i="0" kern="1200" spc="0" baseline="0">
                <a:solidFill>
                  <a:schemeClr val="tx1"/>
                </a:solidFill>
                <a:latin typeface="Arial" panose="020B0604020202020204" pitchFamily="34" charset="0"/>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CO" dirty="0"/>
          </a:p>
        </p:txBody>
      </p:sp>
      <p:pic>
        <p:nvPicPr>
          <p:cNvPr id="8" name="Picture Placeholder 13">
            <a:extLst>
              <a:ext uri="{FF2B5EF4-FFF2-40B4-BE49-F238E27FC236}">
                <a16:creationId xmlns:a16="http://schemas.microsoft.com/office/drawing/2014/main" id="{8CA1A01C-36AA-45D0-9B03-01C8364D8FAE}"/>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l="113" r="560"/>
          <a:stretch>
            <a:fillRect/>
          </a:stretch>
        </p:blipFill>
        <p:spPr bwMode="auto">
          <a:xfrm>
            <a:off x="5323526" y="2550753"/>
            <a:ext cx="1005837" cy="437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a:extLst>
              <a:ext uri="{FF2B5EF4-FFF2-40B4-BE49-F238E27FC236}">
                <a16:creationId xmlns:a16="http://schemas.microsoft.com/office/drawing/2014/main" id="{FDA96836-221F-4104-ADEE-EEC7F51375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7880" y="4583677"/>
            <a:ext cx="1005837" cy="335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7097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8BD3579-2AAA-43B9-84CE-D4AEA4D5AFE6}"/>
              </a:ext>
            </a:extLst>
          </p:cNvPr>
          <p:cNvSpPr>
            <a:spLocks noGrp="1"/>
          </p:cNvSpPr>
          <p:nvPr>
            <p:ph type="body" sz="quarter" idx="39"/>
          </p:nvPr>
        </p:nvSpPr>
        <p:spPr>
          <a:xfrm>
            <a:off x="558603" y="294757"/>
            <a:ext cx="10801200" cy="590931"/>
          </a:xfrm>
        </p:spPr>
        <p:txBody>
          <a:bodyPr/>
          <a:lstStyle/>
          <a:p>
            <a:r>
              <a:rPr lang="es-CO" i="1" dirty="0"/>
              <a:t>3</a:t>
            </a:r>
            <a:r>
              <a:rPr lang="es-CO" b="1" i="1" dirty="0">
                <a:solidFill>
                  <a:schemeClr val="tx1"/>
                </a:solidFill>
              </a:rPr>
              <a:t>. Plan de Ventas – B2C</a:t>
            </a:r>
            <a:endParaRPr lang="es-CO" dirty="0"/>
          </a:p>
        </p:txBody>
      </p:sp>
      <p:pic>
        <p:nvPicPr>
          <p:cNvPr id="35" name="Imagen 34">
            <a:extLst>
              <a:ext uri="{FF2B5EF4-FFF2-40B4-BE49-F238E27FC236}">
                <a16:creationId xmlns:a16="http://schemas.microsoft.com/office/drawing/2014/main" id="{5330D0EA-0ECC-45AC-BB49-4203397708C8}"/>
              </a:ext>
            </a:extLst>
          </p:cNvPr>
          <p:cNvPicPr>
            <a:picLocks noChangeAspect="1"/>
          </p:cNvPicPr>
          <p:nvPr/>
        </p:nvPicPr>
        <p:blipFill rotWithShape="1">
          <a:blip r:embed="rId2"/>
          <a:srcRect l="41731" t="50000" r="38188" b="42650"/>
          <a:stretch/>
        </p:blipFill>
        <p:spPr>
          <a:xfrm>
            <a:off x="2207568" y="6225665"/>
            <a:ext cx="1512168" cy="311329"/>
          </a:xfrm>
          <a:prstGeom prst="rect">
            <a:avLst/>
          </a:prstGeom>
        </p:spPr>
      </p:pic>
      <p:pic>
        <p:nvPicPr>
          <p:cNvPr id="9" name="Imagen 8">
            <a:extLst>
              <a:ext uri="{FF2B5EF4-FFF2-40B4-BE49-F238E27FC236}">
                <a16:creationId xmlns:a16="http://schemas.microsoft.com/office/drawing/2014/main" id="{BED28809-DE4A-4EDC-B09C-2BBA566B1476}"/>
              </a:ext>
            </a:extLst>
          </p:cNvPr>
          <p:cNvPicPr>
            <a:picLocks noChangeAspect="1"/>
          </p:cNvPicPr>
          <p:nvPr/>
        </p:nvPicPr>
        <p:blipFill rotWithShape="1">
          <a:blip r:embed="rId3"/>
          <a:srcRect l="11263" t="18271" r="8184" b="12541"/>
          <a:stretch/>
        </p:blipFill>
        <p:spPr>
          <a:xfrm>
            <a:off x="558603" y="5932764"/>
            <a:ext cx="1311026" cy="604230"/>
          </a:xfrm>
          <a:prstGeom prst="rect">
            <a:avLst/>
          </a:prstGeom>
        </p:spPr>
      </p:pic>
      <p:sp>
        <p:nvSpPr>
          <p:cNvPr id="7" name="Marcador de contenido 2">
            <a:extLst>
              <a:ext uri="{FF2B5EF4-FFF2-40B4-BE49-F238E27FC236}">
                <a16:creationId xmlns:a16="http://schemas.microsoft.com/office/drawing/2014/main" id="{8DBCCB16-E59E-4B17-8152-0E4100DF7DCF}"/>
              </a:ext>
            </a:extLst>
          </p:cNvPr>
          <p:cNvSpPr txBox="1">
            <a:spLocks/>
          </p:cNvSpPr>
          <p:nvPr/>
        </p:nvSpPr>
        <p:spPr>
          <a:xfrm>
            <a:off x="523800" y="1943425"/>
            <a:ext cx="10972800" cy="42914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spc="0" baseline="0">
                <a:solidFill>
                  <a:schemeClr val="tx1"/>
                </a:solidFill>
                <a:latin typeface="Arial" panose="020B0604020202020204" pitchFamily="34" charset="0"/>
                <a:ea typeface="+mn-ea"/>
                <a:cs typeface="+mn-cs"/>
              </a:defRPr>
            </a:lvl1pPr>
            <a:lvl2pPr marL="449263" indent="-179388" algn="l" defTabSz="914400" rtl="0" eaLnBrk="1" latinLnBrk="0" hangingPunct="1">
              <a:lnSpc>
                <a:spcPct val="90000"/>
              </a:lnSpc>
              <a:spcBef>
                <a:spcPts val="500"/>
              </a:spcBef>
              <a:buFont typeface="Arial" panose="020B0604020202020204" pitchFamily="34" charset="0"/>
              <a:buChar char="•"/>
              <a:tabLst/>
              <a:defRPr sz="2000" b="0" i="0" kern="1200" spc="0" baseline="0">
                <a:solidFill>
                  <a:schemeClr val="tx1"/>
                </a:solidFill>
                <a:latin typeface="Arial" panose="020B0604020202020204" pitchFamily="34" charset="0"/>
                <a:ea typeface="+mn-ea"/>
                <a:cs typeface="+mn-cs"/>
              </a:defRPr>
            </a:lvl2pPr>
            <a:lvl3pPr marL="674688" indent="-179388" algn="l" defTabSz="914400" rtl="0" eaLnBrk="1" latinLnBrk="0" hangingPunct="1">
              <a:lnSpc>
                <a:spcPct val="90000"/>
              </a:lnSpc>
              <a:spcBef>
                <a:spcPts val="500"/>
              </a:spcBef>
              <a:buFont typeface="Arial" panose="020B0604020202020204" pitchFamily="34" charset="0"/>
              <a:buChar char="•"/>
              <a:tabLst/>
              <a:defRPr sz="1800" b="0" i="0" kern="1200" spc="0" baseline="0">
                <a:solidFill>
                  <a:schemeClr val="tx1"/>
                </a:solidFill>
                <a:latin typeface="Arial" panose="020B0604020202020204" pitchFamily="34" charset="0"/>
                <a:ea typeface="+mn-ea"/>
                <a:cs typeface="+mn-cs"/>
              </a:defRPr>
            </a:lvl3pPr>
            <a:lvl4pPr marL="846138" indent="-171450"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4pPr>
            <a:lvl5pPr marL="1025525" indent="-179388" algn="l" defTabSz="914400" rtl="0" eaLnBrk="1" latinLnBrk="0" hangingPunct="1">
              <a:lnSpc>
                <a:spcPct val="90000"/>
              </a:lnSpc>
              <a:spcBef>
                <a:spcPts val="500"/>
              </a:spcBef>
              <a:buFont typeface="Arial" panose="020B0604020202020204" pitchFamily="34" charset="0"/>
              <a:buChar char="•"/>
              <a:tabLst/>
              <a:defRPr sz="1600" b="0" i="0" kern="1200" spc="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CO" dirty="0"/>
          </a:p>
        </p:txBody>
      </p:sp>
      <p:pic>
        <p:nvPicPr>
          <p:cNvPr id="6" name="Picture Placeholder 13">
            <a:extLst>
              <a:ext uri="{FF2B5EF4-FFF2-40B4-BE49-F238E27FC236}">
                <a16:creationId xmlns:a16="http://schemas.microsoft.com/office/drawing/2014/main" id="{E9BD49C7-1AB8-40F3-8251-C80D62B80569}"/>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l="113" r="560"/>
          <a:stretch>
            <a:fillRect/>
          </a:stretch>
        </p:blipFill>
        <p:spPr bwMode="auto">
          <a:xfrm>
            <a:off x="8315496" y="2064182"/>
            <a:ext cx="1357787"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a:extLst>
              <a:ext uri="{FF2B5EF4-FFF2-40B4-BE49-F238E27FC236}">
                <a16:creationId xmlns:a16="http://schemas.microsoft.com/office/drawing/2014/main" id="{A3FC8357-8E42-4526-9760-3016323C18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5496" y="4364102"/>
            <a:ext cx="1456307" cy="485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7646397"/>
      </p:ext>
    </p:extLst>
  </p:cSld>
  <p:clrMapOvr>
    <a:masterClrMapping/>
  </p:clrMapOvr>
</p:sld>
</file>

<file path=ppt/theme/theme1.xml><?xml version="1.0" encoding="utf-8"?>
<a:theme xmlns:a="http://schemas.openxmlformats.org/drawingml/2006/main" name="TerpelDualbrand_2020">
  <a:themeElements>
    <a:clrScheme name="MOBIL">
      <a:dk1>
        <a:srgbClr val="666666"/>
      </a:dk1>
      <a:lt1>
        <a:srgbClr val="B3B3B3"/>
      </a:lt1>
      <a:dk2>
        <a:srgbClr val="EAEAEA"/>
      </a:dk2>
      <a:lt2>
        <a:srgbClr val="FFFFFF"/>
      </a:lt2>
      <a:accent1>
        <a:srgbClr val="FF1D09"/>
      </a:accent1>
      <a:accent2>
        <a:srgbClr val="B2B2B2"/>
      </a:accent2>
      <a:accent3>
        <a:srgbClr val="A6100E"/>
      </a:accent3>
      <a:accent4>
        <a:srgbClr val="595959"/>
      </a:accent4>
      <a:accent5>
        <a:srgbClr val="EAEAEA"/>
      </a:accent5>
      <a:accent6>
        <a:srgbClr val="FEE400"/>
      </a:accent6>
      <a:hlink>
        <a:srgbClr val="B5B5B5"/>
      </a:hlink>
      <a:folHlink>
        <a:srgbClr val="5959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erpelDualbrand_2020" id="{5584CC97-6B95-497D-B340-5CCB0D807CDF}" vid="{B0052C11-D676-4A69-82D7-49A4A4EFDB9F}"/>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E191522EC279144BB598990C91550642" ma:contentTypeVersion="7" ma:contentTypeDescription="Crear nuevo documento." ma:contentTypeScope="" ma:versionID="7591160a16fcbdabe313b9970e66c77d">
  <xsd:schema xmlns:xsd="http://www.w3.org/2001/XMLSchema" xmlns:xs="http://www.w3.org/2001/XMLSchema" xmlns:p="http://schemas.microsoft.com/office/2006/metadata/properties" xmlns:ns3="6ce4aaad-d784-481a-a40d-f2c600352964" xmlns:ns4="9f0d33e6-08c4-41a4-bc73-c81a78228a84" targetNamespace="http://schemas.microsoft.com/office/2006/metadata/properties" ma:root="true" ma:fieldsID="ebcf93b0685c7da643c79eec18c0af5e" ns3:_="" ns4:_="">
    <xsd:import namespace="6ce4aaad-d784-481a-a40d-f2c600352964"/>
    <xsd:import namespace="9f0d33e6-08c4-41a4-bc73-c81a78228a8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e4aaad-d784-481a-a40d-f2c6003529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f0d33e6-08c4-41a4-bc73-c81a78228a84" elementFormDefault="qualified">
    <xsd:import namespace="http://schemas.microsoft.com/office/2006/documentManagement/types"/>
    <xsd:import namespace="http://schemas.microsoft.com/office/infopath/2007/PartnerControls"/>
    <xsd:element name="SharedWithUsers" ma:index="1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les de uso compartido" ma:internalName="SharedWithDetails" ma:readOnly="true">
      <xsd:simpleType>
        <xsd:restriction base="dms:Note">
          <xsd:maxLength value="255"/>
        </xsd:restriction>
      </xsd:simpleType>
    </xsd:element>
    <xsd:element name="SharingHintHash" ma:index="12" nillable="true" ma:displayName="Hash de la sugerencia para comparti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F2FE0DE-C22F-45C0-A9B5-B932A214B8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e4aaad-d784-481a-a40d-f2c600352964"/>
    <ds:schemaRef ds:uri="9f0d33e6-08c4-41a4-bc73-c81a78228a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B41084A-87FF-49CF-A571-921CB3775D92}">
  <ds:schemaRefs>
    <ds:schemaRef ds:uri="http://schemas.microsoft.com/sharepoint/v3/contenttype/forms"/>
  </ds:schemaRefs>
</ds:datastoreItem>
</file>

<file path=customXml/itemProps3.xml><?xml version="1.0" encoding="utf-8"?>
<ds:datastoreItem xmlns:ds="http://schemas.openxmlformats.org/officeDocument/2006/customXml" ds:itemID="{5F7E835F-7704-4E82-8E97-A2BE69AC59AA}">
  <ds:schemaRefs>
    <ds:schemaRef ds:uri="http://schemas.microsoft.com/office/2006/documentManagement/types"/>
    <ds:schemaRef ds:uri="6ce4aaad-d784-481a-a40d-f2c600352964"/>
    <ds:schemaRef ds:uri="http://purl.org/dc/terms/"/>
    <ds:schemaRef ds:uri="http://schemas.openxmlformats.org/package/2006/metadata/core-properties"/>
    <ds:schemaRef ds:uri="http://purl.org/dc/dcmitype/"/>
    <ds:schemaRef ds:uri="http://schemas.microsoft.com/office/infopath/2007/PartnerControls"/>
    <ds:schemaRef ds:uri="9f0d33e6-08c4-41a4-bc73-c81a78228a84"/>
    <ds:schemaRef ds:uri="http://purl.org/dc/elements/1.1/"/>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12135</TotalTime>
  <Words>1652</Words>
  <Application>Microsoft Office PowerPoint</Application>
  <PresentationFormat>Panorámica</PresentationFormat>
  <Paragraphs>354</Paragraphs>
  <Slides>77</Slides>
  <Notes>16</Notes>
  <HiddenSlides>0</HiddenSlides>
  <MMClips>0</MMClips>
  <ScaleCrop>false</ScaleCrop>
  <HeadingPairs>
    <vt:vector size="6" baseType="variant">
      <vt:variant>
        <vt:lpstr>Fuentes usadas</vt:lpstr>
      </vt:variant>
      <vt:variant>
        <vt:i4>12</vt:i4>
      </vt:variant>
      <vt:variant>
        <vt:lpstr>Tema</vt:lpstr>
      </vt:variant>
      <vt:variant>
        <vt:i4>2</vt:i4>
      </vt:variant>
      <vt:variant>
        <vt:lpstr>Títulos de diapositiva</vt:lpstr>
      </vt:variant>
      <vt:variant>
        <vt:i4>77</vt:i4>
      </vt:variant>
    </vt:vector>
  </HeadingPairs>
  <TitlesOfParts>
    <vt:vector size="91" baseType="lpstr">
      <vt:lpstr>arial</vt:lpstr>
      <vt:lpstr>arial</vt:lpstr>
      <vt:lpstr>Arial Narrow</vt:lpstr>
      <vt:lpstr>Calibri</vt:lpstr>
      <vt:lpstr>Calibri Light</vt:lpstr>
      <vt:lpstr>EMprint</vt:lpstr>
      <vt:lpstr>Helvetica Light</vt:lpstr>
      <vt:lpstr>Open Sans</vt:lpstr>
      <vt:lpstr>Terpel Sans</vt:lpstr>
      <vt:lpstr>Terpel Sans ExtraBold</vt:lpstr>
      <vt:lpstr>Times New Roman</vt:lpstr>
      <vt:lpstr>Wingdings</vt:lpstr>
      <vt:lpstr>TerpelDualbrand_2020</vt:lpstr>
      <vt:lpstr>1_Tema de Office</vt:lpstr>
      <vt:lpstr>Plan de negocios 202x</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4.PLAN DE MERCADEO </vt:lpstr>
      <vt:lpstr>Resultados 2022</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Aluzian 02</dc:creator>
  <cp:lastModifiedBy>Diego Cuellar Paz</cp:lastModifiedBy>
  <cp:revision>362</cp:revision>
  <cp:lastPrinted>2021-02-02T15:25:16Z</cp:lastPrinted>
  <dcterms:created xsi:type="dcterms:W3CDTF">2020-09-10T23:35:17Z</dcterms:created>
  <dcterms:modified xsi:type="dcterms:W3CDTF">2024-06-24T14:43:55Z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0x010100E191522EC279144BB598990C91550642</vt:lpwstr>
  </property>
</Properties>
</file>